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lasta.kafe.cz/clanky/moda/2013/1/14/na-bezky/item/9648-na-bezky-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ep.cz/cs/40756/bezec-na-lyzich-na-univerziad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sport.blesk.cz/galerie/blesk-sport/399523/zkusit-susn-zije-dal-lyzar-rezac-o-starnuti-i-legende-jak-jsem-prisel-o-peniz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BE0EC-2FFA-00DC-8A2D-EE1A7E4BD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Můj web-</a:t>
            </a:r>
            <a:br>
              <a:rPr lang="cs-CZ" dirty="0"/>
            </a:br>
            <a:r>
              <a:rPr lang="cs-CZ" dirty="0"/>
              <a:t>jak se naučit běžkovat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EB2C8E-3752-60FD-5BF0-05FD4CD44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David Bauer I2</a:t>
            </a:r>
          </a:p>
        </p:txBody>
      </p:sp>
    </p:spTree>
    <p:extLst>
      <p:ext uri="{BB962C8B-B14F-4D97-AF65-F5344CB8AC3E}">
        <p14:creationId xmlns:p14="http://schemas.microsoft.com/office/powerpoint/2010/main" val="4665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B8967-5FD9-E611-CFE7-D5C2547E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FAEDF3-624C-98C1-B6C8-E99BC8D9FCAF}"/>
              </a:ext>
            </a:extLst>
          </p:cNvPr>
          <p:cNvSpPr txBox="1"/>
          <p:nvPr/>
        </p:nvSpPr>
        <p:spPr>
          <a:xfrm>
            <a:off x="1410789" y="2194560"/>
            <a:ext cx="6757852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Zábava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 err="1"/>
              <a:t>Hobbíci</a:t>
            </a:r>
            <a:endParaRPr lang="cs-CZ" sz="2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výsledek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8B73C5-9AF5-B1E2-A986-CC8997B1E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FFDFE-E531-C744-2366-B175E7F8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tam bude?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B16956-CA7D-D9D0-E3C7-0C7DB060562F}"/>
              </a:ext>
            </a:extLst>
          </p:cNvPr>
          <p:cNvSpPr txBox="1"/>
          <p:nvPr/>
        </p:nvSpPr>
        <p:spPr>
          <a:xfrm>
            <a:off x="931816" y="2220686"/>
            <a:ext cx="746324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Klasická technika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Bruslicí technika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Celkový návod jak na běžky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550A40-DE74-4F9A-38D7-2097F81F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0012" y="557349"/>
            <a:ext cx="5827223" cy="57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74B0B-47F6-12CC-C500-7B6A7D22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 na běžky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374497E-7CFF-83A8-194D-95FAA6FCEFD7}"/>
              </a:ext>
            </a:extLst>
          </p:cNvPr>
          <p:cNvSpPr txBox="1"/>
          <p:nvPr/>
        </p:nvSpPr>
        <p:spPr>
          <a:xfrm>
            <a:off x="1524000" y="1907178"/>
            <a:ext cx="4005943" cy="34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Běžky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Hole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Boty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Oblečení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C36D33-7D3A-09A5-7591-5DAA64DE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1530" y="1702147"/>
            <a:ext cx="5975985" cy="37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32D1314-914F-4A13-380A-9704DD40DC11}"/>
              </a:ext>
            </a:extLst>
          </p:cNvPr>
          <p:cNvSpPr txBox="1"/>
          <p:nvPr/>
        </p:nvSpPr>
        <p:spPr>
          <a:xfrm>
            <a:off x="4014651" y="2638697"/>
            <a:ext cx="6940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/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2748418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12</TotalTime>
  <Words>36</Words>
  <Application>Microsoft Office PowerPoint</Application>
  <PresentationFormat>Širokoúhlá obrazovka</PresentationFormat>
  <Paragraphs>16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Tw Cen MT</vt:lpstr>
      <vt:lpstr>Obvod</vt:lpstr>
      <vt:lpstr>Můj web- jak se naučit běžkovat</vt:lpstr>
      <vt:lpstr>Proč ?</vt:lpstr>
      <vt:lpstr>Co tam bude?</vt:lpstr>
      <vt:lpstr>Vybavení na běžky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Můj web- jak se naučit běžkovat</dc:title>
  <dc:creator>I2 BAUER David</dc:creator>
  <cp:lastModifiedBy>I2 BAUER David</cp:lastModifiedBy>
  <cp:revision>1</cp:revision>
  <dcterms:created xsi:type="dcterms:W3CDTF">2024-02-05T20:54:51Z</dcterms:created>
  <dcterms:modified xsi:type="dcterms:W3CDTF">2024-02-05T21:07:32Z</dcterms:modified>
</cp:coreProperties>
</file>