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nva Sans Bold" panose="020B0803030501040103" pitchFamily="34" charset="0"/>
      <p:regular r:id="rId8"/>
      <p:bold r:id="rId9"/>
    </p:embeddedFont>
    <p:embeddedFont>
      <p:font typeface="HK Grotesk" pitchFamily="2" charset="0"/>
      <p:regular r:id="rId10"/>
    </p:embeddedFont>
    <p:embeddedFont>
      <p:font typeface="HK Grotesk Bold" pitchFamily="2" charset="0"/>
      <p:regular r:id="rId11"/>
      <p:bold r:id="rId12"/>
    </p:embeddedFont>
    <p:embeddedFont>
      <p:font typeface="HK Grotesk Light" pitchFamily="2" charset="0"/>
      <p:regular r:id="rId13"/>
    </p:embeddedFont>
    <p:embeddedFont>
      <p:font typeface="HK Grotesk Medium" pitchFamily="2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83" autoAdjust="0"/>
  </p:normalViewPr>
  <p:slideViewPr>
    <p:cSldViewPr>
      <p:cViewPr>
        <p:scale>
          <a:sx n="74" d="100"/>
          <a:sy n="74" d="100"/>
        </p:scale>
        <p:origin x="584" y="-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07:06:33.5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134 225 24575,'1'27'0,"1"-2"0,2-11 0,-1 0 0,-1-2 0,1 0 0,-1-1 0,0 0 0,-1 0 0,-1 1 0,0 0 0,0-2 0,0 2 0,0-2 0,2 1 0,0 1 0,2 5 0,0 9 0,0 14 0,0 11 0,1 5 0,-1-1 0,0-7 0,-1-10 0,-1-10 0,0-7 0,-1-5 0,1-7 0,0-8 0,-6-22 0,0-2 0,-6-12 0,3 4 0,1 2 0,0 1 0,1 2 0,0 6 0,-1 1 0,1 5 0,-1 1 0,2 3 0,-2 3 0,0 0 0,1 0 0,1 1 0,1-1 0,0 0 0,-1 0 0,0 0 0,0 0 0,-1 0 0,1-3 0,-1-3 0,0-2 0,0-2 0,0 3 0,0 1 0,2 2 0,0 0 0,-1 0 0,2 2 0,0 1 0,1 1 0,1 0 0,-2 0 0,0 0 0,0-1 0,-2-1 0,2 0 0,-1-1 0,1-2 0,-1-1 0,0 1 0,1 1 0,-1 2 0,0 1 0,1 1 0,0 0 0,1 1 0,-1-1 0,0 1 0,0-1 0,4 1 0,12 9 0,1 6 0,13 13 0,0 2 0,-1 1 0,-1-1 0,-4-4 0,-5-3 0,-1-1 0,-2 0 0,1 1 0,-2-1 0,-2 1 0,-1-1 0,-1 1 0,0-1 0,1 0 0,0-1 0,1-1 0,1 0 0,-1 0 0,1 1 0,-1-1 0,1 1 0,1 2 0,0 0 0,1-1 0,-1-1 0,-2-3 0,-2-4 0,-4-9 0,-2-11 0,-2-12 0,-1-7 0,0-11 0,0-1 0,-1 3 0,-4 5 0,-4 9 0,-2 3 0,0 1 0,0 4 0,2 1 0,-1 3 0,2-1 0,2 1 0,1-3 0,0-4 0,1-8 0,0-7 0,2-3 0,0 1 0,2 7 0,0 9 0,0 8 0,1 6 0,3 4 0,2 2 0,4 1 0,5 1 0,3 5 0,3 8 0,1 10 0,-3 7 0,-1 2 0,-4 0 0,-3-1 0,-2-1 0,-3-2 0,-1-2 0,0-1 0,1-1 0,0-1 0,1-2 0,-1-3 0,0-3 0,-1-6 0,0-3 0,1-5 0,0-4 0,-1-6 0,1-9 0,-3-8 0,0-4 0,0-1 0,-1 2 0,1 4 0,1 3 0,0 3 0,1 3 0,1 0 0,1 3 0,1 4 0,1 3 0,1 4 0,2 1 0,-1 1 0,-1 4 0,-1 7 0,-3 7 0,-3 8 0,-1 3 0,-2-1 0,0 0 0,0-3 0,0-3 0,0-2 0,1-2 0,1-1 0,0 0 0,1-1 0,0 0 0,0-1 0,2-1 0,-1 2 0,1 2 0,0 3 0,0 2 0,1 0 0,-1 0 0,-1-2 0,-2-3 0,-1-2 0,-1-2 0,2 1 0,0-1 0,0-1 0,-1-2 0,-1 0 0,0-1 0,0 2 0,0-1 0,0 2 0,0-1 0,0 1 0,0 2 0,0-1 0,0 0 0,0 0 0,-2-1 0,0-1 0,-2 0 0,0 1 0,1 2 0,0-3 0,-1 0 0,1 1 0,1-2 0,1-4 0,-5-20 0,-6-11 0,-9-21 0,-5-5 0,-3-12 0,2 2 0,5 6 0,6 10 0,7 18 0,3 5 0,0 5 0,2 3 0,0 1 0,-1 1 0,1 1 0,2 2 0,0-1 0,1 0 0,-1 0 0,0-1 0,0 2 0,2-1 0,0-1 0,0 1 0,0-1 0,1 3 0,10 19 0,4 14 0,9 24 0,-2 9 0,-2 2 0,-2-3 0,-1-5 0,2-6 0,2-1 0,2 1 0,2 1 0,0-2 0,-3-10 0,-3-7 0,-3-6 0,-6-7 0,-3-4 0,-2-5 0,0-3 0,3-6 0,1-8 0,1-8 0,0-9 0,-3-3 0,-2-3 0,-2-1 0,-2 0 0,-1 0 0,0 0 0,0 2 0,0 4 0,0 3 0,0 1 0,0 2 0,0-3 0,0 0 0,0-1 0,0 1 0,0 2 0,0 1 0,0-1 0,0 2 0,0 3 0,0 0 0,0 1 0,0 0 0,0 3 0,0 2 0,0 1 0,0 2 0,0 1 0,0 0 0,0 2 0,0-1 0,-2 1 0,-3 0 0,-5-1 0,-1-1 0,2-2 0,0-2 0,4-2 0,2-6 0,2-5 0,1-10 0,0-6 0,0-1 0,0 4 0,1 6 0,4 8 0,2 5 0,4 4 0,0 6 0,0 2 0,-1 2 0,0 3 0,-1 0 0,1 0 0,0 0 0,-2 1 0,-1 1 0,0 0 0,-2 1 0,0 3 0,-1 4 0,-2 4 0,1 2 0,0 4 0,-1 2 0,-1 3 0,-1 2 0,0 0 0,0 0 0,0 1 0,0-2 0,0-3 0,0-1 0,0-1 0,0-3 0,0 0 0,0-1 0,0-1 0,0 1 0,0 2 0,0 1 0,0 4 0,0 8 0,2 11 0,4 11 0,5 8 0,3-1 0,0-11 0,-4-11 0,-2-12 0,-1-8 0,-1-7 0,0-6 0,0-2 0,0-2 0,0 0 0,1-3 0,0-2 0,0-4 0,0-4 0,1-2 0,-1-3 0,1-3 0,-3-2 0,1-2 0,-3-2 0,0 0 0,-2 1 0,-1 3 0,0 3 0,0 3 0,0 3 0,0 0 0,0 1 0,0 0 0,0 1 0,0 0 0,0 1 0,0 0 0,0 1 0,0-1 0,0-1 0,0 0 0,0 0 0,2 1 0,0-2 0,1 1 0,2 1 0,-1-2 0,2-1 0,-1-1 0,2-2 0,1 1 0,0 1 0,0 1 0,0 2 0,1 2 0,-1 5 0,0 2 0,0 1 0,-2 5 0,0 6 0,-3 6 0,-1 8 0,-2 2 0,0 3 0,0 1 0,0-1 0,0-1 0,0-3 0,0-3 0,0-3 0,0-5 0,0-2 0,0-2 0,0-2 0,0 1 0,0 0 0,0 1 0,0 0 0,2 0 0,0 0 0,2 0 0,-1 1 0,1-1 0,-1 1 0,1 0 0,-1-2 0,-2 0 0,2 0 0,-2-1 0,1 1 0,0 0 0,-1-1 0,1 1 0,0-1 0,0 0 0,-2-1 0,0 1 0,1 0 0,1 2 0,2-3 0,3-1 0,0-3 0,1-2 0,0-3 0,1-1 0,3-5 0,0-2 0,0-1 0,1-5 0,0-1 0,2-3 0,-2 0 0,-2 2 0,-4 3 0,-2 3 0,-2 1 0,-1 1 0,-1 1 0,0-2 0,-1 2 0,0 0 0,0 3 0,0-1 0,0 1 0,0-1 0,-2 1 0,0 1 0,-3-2 0,0 2 0,0-1 0,-1 2 0,1 2 0,1 0 0,-2-1 0,2 0 0,-2 0 0,1 0 0,0 2 0,0 0 0,-1 0 0,0 0 0,-1 0 0,0 0 0,1 1 0,0 1 0,0 5 0,2-4 0,1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07:06:42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24575,'1'13'0,"1"-1"0,1 2 0,2 0 0,1 1 0,0 0 0,-1-1 0,0-2 0,-1 1 0,1-1 0,-1-1 0,0 1 0,2 0 0,0 1 0,0 1 0,0 1 0,-1-1 0,-1 0 0,-1 0 0,-1 1 0,1-1 0,-1 0 0,1 2 0,1 1 0,-2-1 0,1 0 0,-1-1 0,0-1 0,0 0 0,-1 1 0,1 1 0,2 2 0,0 4 0,1 1 0,1 0 0,-2-3 0,1-2 0,-3-2 0,1 0 0,0 0 0,-1 1 0,0-1 0,0-1 0,0-1 0,0 2 0,-1 1 0,-1-1 0,0 2 0,2 0 0,0 1 0,0 2 0,-1 1 0,-1 2 0,0 0 0,0-2 0,1-2 0,0-10 0,0-4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07:06:4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 24575,'18'0'0,"1"-1"0,2-1 0,-1-1 0,-2-2 0,-2 0 0,3-2 0,2-1 0,1-3 0,-1-1 0,-1 0 0,2-1 0,0 0 0,-2 0 0,-5 3 0,-4 2 0,-4 1 0,-3 2 0,-3-2 0,-1 0 0,0-2 0,0-1 0,0 0 0,-2-2 0,-3 1 0,-3 1 0,-3 1 0,-2 1 0,-1 0 0,0 0 0,-2 3 0,-1 1 0,2 3 0,1 1 0,1 0 0,2 0 0,0 0 0,1 0 0,1 1 0,0 2 0,0 3 0,1 2 0,1 1 0,0 0 0,0 1 0,-1-1 0,2 0 0,0-2 0,1-1 0,-1 1 0,0-1 0,1 0 0,-1-1 0,0 1 0,0 1 0,0 1 0,1 2 0,2 0 0,2 0 0,1 0 0,0-2 0,0 0 0,0 2 0,1-2 0,1 2 0,3-1 0,2-3 0,-1 0 0,0-1 0,1 0 0,-1 0 0,0 0 0,2 1 0,-1-1 0,1 1 0,1-1 0,-1 0 0,-2-2 0,0 1 0,-1 1 0,2-1 0,0 0 0,0 1 0,1 0 0,-1-1 0,1 1 0,2 2 0,1 1 0,0 0 0,0-2 0,-2-1 0,-2-2 0,-1 0 0,1 1 0,1-1 0,1 1 0,0-1 0,0 2 0,0-1 0,1 1 0,1-1 0,0-1 0,-1 1 0,0-2 0,1-1 0,1 1 0,1 0 0,1 1 0,3 2 0,0-2 0,2 1 0,-1-3 0,-2 0 0,-1-1 0,-1 0 0,1 0 0,-3 0 0,1 0 0,-1 0 0,0 0 0,2 0 0,-2 0 0,0 0 0,1 0 0,-2 0 0,1 0 0,-1 0 0,-5 0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07:06:4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284 110 24575,'-15'-3'0,"-8"-7"0,-9-7 0,-3-6 0,3 0 0,5 6 0,7 7 0,5 6 0,5 2 0,1 2 0,-2 0 0,0 1 0,-2 3 0,2 3 0,3 3 0,2 3 0,2 1 0,3 0 0,1 0 0,0 0 0,4 0 0,3 1 0,5-1 0,1 0 0,0 0 0,-2 1 0,-2-1 0,1 0 0,-1 2 0,0 0 0,0 2 0,-1 1 0,0 2 0,1 1 0,1 4 0,0 6 0,0 5 0,0 5 0,1 5 0,1-1 0,0-4 0,-1-7 0,0-6 0,-1-5 0,0-1 0,0 3 0,0 4 0,1 5 0,-1 3 0,1 3 0,-2 0 0,-2-3 0,-1-3 0,0-7 0,-2-4 0,0-6 0,-1-4 0,-3-6 0,2-2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07:06:49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16 24575,'-15'0'0,"-2"0"0,-2 0 0,-1 0 0,-1 0 0,1 0 0,-1 0 0,0 0 0,-1 0 0,-1 0 0,-1-2 0,-2 0 0,0 0 0,3 0 0,6 0 0,2 0 0,5 0 0,4 1 0,2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07:06:5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24575,'0'16'0,"0"16"0,0 17 0,0 11 0,0 0 0,0-9 0,0-10 0,0-11 0,0-8 0,0-4 0,0 1 0,0 5 0,0 8 0,0 6 0,2 8 0,0 0 0,1 0 0,1-6 0,-2-6 0,1-4 0,0-5 0,-2-1 0,1-1 0,0-1 0,0 1 0,0 2 0,0 1 0,-2 2 0,0 3 0,2 4 0,0 5 0,0 0 0,0-3 0,0-6 0,0-4 0,0-6 0,-1-11 0,-1-3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07:06:5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24575,'6'-3'0,"2"0"0,10 3 0,2 0 0,9 0 0,3 0 0,-2 0 0,0 0 0,-8 0 0,-4 1 0,-2 1 0,-1 0 0,-1 2 0,0-2 0,0 0 0,-1 0 0,-1 0 0,0 0 0,1 1 0,-1-1 0,-1-1 0,-2 2 0,-5-2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07:06:5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24575,'0'7'0,"0"1"0,0-1 0,0 2 0,0 0 0,0 1 0,0-1 0,0 0 0,0-2 0,0-2 0,0 1 0,0 0 0,0 2 0,0-2 0,0 1 0,0-1 0,0 0 0,1 1 0,1-1 0,1 0 0,0 1 0,-1-1 0,0 0 0,0-2 0,0 0 0,0-1 0,1 2 0,-1 0 0,0 1 0,0 0 0,0 0 0,-1 0 0,0 0 0,0-2 0,1 2 0,-1 0 0,1 0 0,-2 2 0,0 0 0,0 0 0,0-1 0,0 1 0,0-1 0,0 2 0,0 0 0,0 1 0,0 1 0,0 2 0,0 0 0,0 1 0,0 0 0,0-1 0,1-1 0,0-1 0,1-2 0,3-1 0,3 13 0,-4-14 0,2 10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4.xml"/><Relationship Id="rId18" Type="http://schemas.openxmlformats.org/officeDocument/2006/relationships/image" Target="../media/image15.png"/><Relationship Id="rId3" Type="http://schemas.openxmlformats.org/officeDocument/2006/relationships/image" Target="../media/image5.svg"/><Relationship Id="rId21" Type="http://schemas.openxmlformats.org/officeDocument/2006/relationships/customXml" Target="../ink/ink8.xml"/><Relationship Id="rId7" Type="http://schemas.openxmlformats.org/officeDocument/2006/relationships/customXml" Target="../ink/ink1.xml"/><Relationship Id="rId12" Type="http://schemas.openxmlformats.org/officeDocument/2006/relationships/image" Target="../media/image12.png"/><Relationship Id="rId17" Type="http://schemas.openxmlformats.org/officeDocument/2006/relationships/customXml" Target="../ink/ink6.xml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customXml" Target="../ink/ink3.xml"/><Relationship Id="rId5" Type="http://schemas.openxmlformats.org/officeDocument/2006/relationships/image" Target="../media/image7.svg"/><Relationship Id="rId15" Type="http://schemas.openxmlformats.org/officeDocument/2006/relationships/customXml" Target="../ink/ink5.xml"/><Relationship Id="rId10" Type="http://schemas.openxmlformats.org/officeDocument/2006/relationships/image" Target="../media/image11.png"/><Relationship Id="rId19" Type="http://schemas.openxmlformats.org/officeDocument/2006/relationships/customXml" Target="../ink/ink7.xml"/><Relationship Id="rId4" Type="http://schemas.openxmlformats.org/officeDocument/2006/relationships/image" Target="../media/image6.png"/><Relationship Id="rId9" Type="http://schemas.openxmlformats.org/officeDocument/2006/relationships/customXml" Target="../ink/ink2.xml"/><Relationship Id="rId14" Type="http://schemas.openxmlformats.org/officeDocument/2006/relationships/image" Target="../media/image13.png"/><Relationship Id="rId2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titan.spsostrov.cz/secure/webstorage/myweb/I2/Oscar/rezi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972800"/>
          </a:xfrm>
          <a:custGeom>
            <a:avLst/>
            <a:gdLst/>
            <a:ahLst/>
            <a:cxnLst/>
            <a:rect l="l" t="t" r="r" b="b"/>
            <a:pathLst>
              <a:path w="18288000" h="10972800">
                <a:moveTo>
                  <a:pt x="0" y="0"/>
                </a:moveTo>
                <a:lnTo>
                  <a:pt x="18288000" y="0"/>
                </a:lnTo>
                <a:lnTo>
                  <a:pt x="18288000" y="10972800"/>
                </a:lnTo>
                <a:lnTo>
                  <a:pt x="0" y="10972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1028700" y="2602836"/>
            <a:ext cx="16230600" cy="5081327"/>
            <a:chOff x="0" y="0"/>
            <a:chExt cx="21640800" cy="6775103"/>
          </a:xfrm>
        </p:grpSpPr>
        <p:sp>
          <p:nvSpPr>
            <p:cNvPr id="4" name="TextBox 4"/>
            <p:cNvSpPr txBox="1"/>
            <p:nvPr/>
          </p:nvSpPr>
          <p:spPr>
            <a:xfrm>
              <a:off x="0" y="-76200"/>
              <a:ext cx="21640800" cy="5481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9"/>
                </a:lnSpc>
              </a:pPr>
              <a:r>
                <a:rPr lang="en-US" sz="12999">
                  <a:solidFill>
                    <a:srgbClr val="FFFFFF"/>
                  </a:solidFill>
                  <a:latin typeface="HK Grotesk Bold"/>
                </a:rPr>
                <a:t>Moje webová stránka</a:t>
              </a:r>
            </a:p>
            <a:p>
              <a:pPr algn="ctr">
                <a:lnSpc>
                  <a:spcPts val="16380"/>
                </a:lnSpc>
              </a:pPr>
              <a:r>
                <a:rPr lang="en-US" sz="13000">
                  <a:solidFill>
                    <a:srgbClr val="FFFFFF"/>
                  </a:solidFill>
                  <a:latin typeface="HK Grotesk Bold"/>
                </a:rPr>
                <a:t>-informační-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894569"/>
              <a:ext cx="21640800" cy="8805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FFFFFF"/>
                  </a:solidFill>
                  <a:latin typeface="HK Grotesk Light"/>
                </a:rPr>
                <a:t>Bigarová Klára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860671" y="9118222"/>
            <a:ext cx="566658" cy="140078"/>
            <a:chOff x="0" y="0"/>
            <a:chExt cx="2055017" cy="508000"/>
          </a:xfrm>
        </p:grpSpPr>
        <p:sp>
          <p:nvSpPr>
            <p:cNvPr id="7" name="Freeform 7"/>
            <p:cNvSpPr/>
            <p:nvPr/>
          </p:nvSpPr>
          <p:spPr>
            <a:xfrm>
              <a:off x="0" y="215900"/>
              <a:ext cx="1759108" cy="76200"/>
            </a:xfrm>
            <a:custGeom>
              <a:avLst/>
              <a:gdLst/>
              <a:ahLst/>
              <a:cxnLst/>
              <a:rect l="l" t="t" r="r" b="b"/>
              <a:pathLst>
                <a:path w="1759108" h="76200">
                  <a:moveTo>
                    <a:pt x="0" y="0"/>
                  </a:moveTo>
                  <a:lnTo>
                    <a:pt x="1759108" y="0"/>
                  </a:lnTo>
                  <a:lnTo>
                    <a:pt x="1759108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8"/>
            <p:cNvSpPr/>
            <p:nvPr/>
          </p:nvSpPr>
          <p:spPr>
            <a:xfrm>
              <a:off x="1680367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Freeform 9"/>
          <p:cNvSpPr/>
          <p:nvPr/>
        </p:nvSpPr>
        <p:spPr>
          <a:xfrm>
            <a:off x="13770402" y="5698686"/>
            <a:ext cx="2362750" cy="4283158"/>
          </a:xfrm>
          <a:custGeom>
            <a:avLst/>
            <a:gdLst/>
            <a:ahLst/>
            <a:cxnLst/>
            <a:rect l="l" t="t" r="r" b="b"/>
            <a:pathLst>
              <a:path w="2362750" h="4283158">
                <a:moveTo>
                  <a:pt x="0" y="0"/>
                </a:moveTo>
                <a:lnTo>
                  <a:pt x="2362750" y="0"/>
                </a:lnTo>
                <a:lnTo>
                  <a:pt x="2362750" y="4283158"/>
                </a:lnTo>
                <a:lnTo>
                  <a:pt x="0" y="42831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10850" y="-3929520"/>
            <a:ext cx="10453163" cy="10453163"/>
          </a:xfrm>
          <a:custGeom>
            <a:avLst/>
            <a:gdLst/>
            <a:ahLst/>
            <a:cxnLst/>
            <a:rect l="l" t="t" r="r" b="b"/>
            <a:pathLst>
              <a:path w="10453163" h="10453163">
                <a:moveTo>
                  <a:pt x="0" y="0"/>
                </a:moveTo>
                <a:lnTo>
                  <a:pt x="10453163" y="0"/>
                </a:lnTo>
                <a:lnTo>
                  <a:pt x="10453163" y="10453163"/>
                </a:lnTo>
                <a:lnTo>
                  <a:pt x="0" y="104531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-2229056" y="356881"/>
            <a:ext cx="13385432" cy="13385432"/>
          </a:xfrm>
          <a:custGeom>
            <a:avLst/>
            <a:gdLst/>
            <a:ahLst/>
            <a:cxnLst/>
            <a:rect l="l" t="t" r="r" b="b"/>
            <a:pathLst>
              <a:path w="13385432" h="13385432">
                <a:moveTo>
                  <a:pt x="0" y="0"/>
                </a:moveTo>
                <a:lnTo>
                  <a:pt x="13385432" y="0"/>
                </a:lnTo>
                <a:lnTo>
                  <a:pt x="13385432" y="13385432"/>
                </a:lnTo>
                <a:lnTo>
                  <a:pt x="0" y="133854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6120840" y="1028700"/>
            <a:ext cx="11816498" cy="8560241"/>
          </a:xfrm>
          <a:custGeom>
            <a:avLst/>
            <a:gdLst/>
            <a:ahLst/>
            <a:cxnLst/>
            <a:rect l="l" t="t" r="r" b="b"/>
            <a:pathLst>
              <a:path w="11816498" h="8560241">
                <a:moveTo>
                  <a:pt x="0" y="0"/>
                </a:moveTo>
                <a:lnTo>
                  <a:pt x="11816498" y="0"/>
                </a:lnTo>
                <a:lnTo>
                  <a:pt x="11816498" y="8560241"/>
                </a:lnTo>
                <a:lnTo>
                  <a:pt x="0" y="85602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6338" b="-62169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TextBox 5"/>
          <p:cNvSpPr txBox="1"/>
          <p:nvPr/>
        </p:nvSpPr>
        <p:spPr>
          <a:xfrm>
            <a:off x="1028700" y="1028700"/>
            <a:ext cx="4935609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559"/>
              </a:lnSpc>
              <a:spcBef>
                <a:spcPct val="0"/>
              </a:spcBef>
            </a:pPr>
            <a:r>
              <a:rPr lang="en-US" sz="8799">
                <a:solidFill>
                  <a:srgbClr val="FFFFFF"/>
                </a:solidFill>
                <a:latin typeface="HK Grotesk Bold"/>
              </a:rPr>
              <a:t>Rozložení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4260571"/>
            <a:ext cx="5964309" cy="1699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6932" lvl="1" indent="-348466">
              <a:lnSpc>
                <a:spcPts val="4519"/>
              </a:lnSpc>
              <a:buFont typeface="Arial"/>
              <a:buChar char="•"/>
            </a:pPr>
            <a:r>
              <a:rPr lang="en-US" sz="3228">
                <a:solidFill>
                  <a:srgbClr val="FFFFFF"/>
                </a:solidFill>
                <a:latin typeface="Canva Sans Bold"/>
              </a:rPr>
              <a:t>Barvy: červená, zlatá, černá</a:t>
            </a:r>
          </a:p>
          <a:p>
            <a:pPr>
              <a:lnSpc>
                <a:spcPts val="4519"/>
              </a:lnSpc>
            </a:pPr>
            <a:endParaRPr lang="en-US" sz="3228">
              <a:solidFill>
                <a:srgbClr val="FFFFFF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10850" y="-3929520"/>
            <a:ext cx="10453163" cy="10453163"/>
          </a:xfrm>
          <a:custGeom>
            <a:avLst/>
            <a:gdLst/>
            <a:ahLst/>
            <a:cxnLst/>
            <a:rect l="l" t="t" r="r" b="b"/>
            <a:pathLst>
              <a:path w="10453163" h="10453163">
                <a:moveTo>
                  <a:pt x="0" y="0"/>
                </a:moveTo>
                <a:lnTo>
                  <a:pt x="10453163" y="0"/>
                </a:lnTo>
                <a:lnTo>
                  <a:pt x="10453163" y="10453163"/>
                </a:lnTo>
                <a:lnTo>
                  <a:pt x="0" y="104531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-2229056" y="356881"/>
            <a:ext cx="13385432" cy="13385432"/>
          </a:xfrm>
          <a:custGeom>
            <a:avLst/>
            <a:gdLst/>
            <a:ahLst/>
            <a:cxnLst/>
            <a:rect l="l" t="t" r="r" b="b"/>
            <a:pathLst>
              <a:path w="13385432" h="13385432">
                <a:moveTo>
                  <a:pt x="0" y="0"/>
                </a:moveTo>
                <a:lnTo>
                  <a:pt x="13385432" y="0"/>
                </a:lnTo>
                <a:lnTo>
                  <a:pt x="13385432" y="13385432"/>
                </a:lnTo>
                <a:lnTo>
                  <a:pt x="0" y="133854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5102614" y="468641"/>
            <a:ext cx="12107525" cy="9349717"/>
          </a:xfrm>
          <a:custGeom>
            <a:avLst/>
            <a:gdLst/>
            <a:ahLst/>
            <a:cxnLst/>
            <a:rect l="l" t="t" r="r" b="b"/>
            <a:pathLst>
              <a:path w="12107525" h="9349717">
                <a:moveTo>
                  <a:pt x="0" y="0"/>
                </a:moveTo>
                <a:lnTo>
                  <a:pt x="12107525" y="0"/>
                </a:lnTo>
                <a:lnTo>
                  <a:pt x="12107525" y="9349718"/>
                </a:lnTo>
                <a:lnTo>
                  <a:pt x="0" y="93497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7281" b="-50178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TextBox 5"/>
          <p:cNvSpPr txBox="1"/>
          <p:nvPr/>
        </p:nvSpPr>
        <p:spPr>
          <a:xfrm>
            <a:off x="1028700" y="1028700"/>
            <a:ext cx="4935609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559"/>
              </a:lnSpc>
              <a:spcBef>
                <a:spcPct val="0"/>
              </a:spcBef>
            </a:pPr>
            <a:r>
              <a:rPr lang="en-US" sz="8799">
                <a:solidFill>
                  <a:srgbClr val="FFFFFF"/>
                </a:solidFill>
                <a:latin typeface="HK Grotesk Bold"/>
              </a:rPr>
              <a:t>Jak?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4260571"/>
            <a:ext cx="5964309" cy="556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6932" lvl="1" indent="-348466">
              <a:lnSpc>
                <a:spcPts val="4519"/>
              </a:lnSpc>
              <a:buFont typeface="Arial"/>
              <a:buChar char="•"/>
            </a:pPr>
            <a:r>
              <a:rPr lang="en-US" sz="3228">
                <a:solidFill>
                  <a:srgbClr val="FFFFFF"/>
                </a:solidFill>
                <a:latin typeface="Canva Sans Bold"/>
              </a:rPr>
              <a:t>slupce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4F4C4269-E7F8-CBD3-D601-85978946D071}"/>
                  </a:ext>
                </a:extLst>
              </p14:cNvPr>
              <p14:cNvContentPartPr/>
              <p14:nvPr/>
            </p14:nvContentPartPr>
            <p14:xfrm>
              <a:off x="16091847" y="1227784"/>
              <a:ext cx="539640" cy="398520"/>
            </p14:xfrm>
          </p:contentPart>
        </mc:Choice>
        <mc:Fallback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4F4C4269-E7F8-CBD3-D601-85978946D0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056207" y="1192144"/>
                <a:ext cx="61128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B4476AFE-28A1-F09A-7E2C-61FEB920A98B}"/>
                  </a:ext>
                </a:extLst>
              </p14:cNvPr>
              <p14:cNvContentPartPr/>
              <p14:nvPr/>
            </p14:nvContentPartPr>
            <p14:xfrm>
              <a:off x="16058007" y="1204024"/>
              <a:ext cx="61920" cy="332280"/>
            </p14:xfrm>
          </p:contentPart>
        </mc:Choice>
        <mc:Fallback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B4476AFE-28A1-F09A-7E2C-61FEB920A98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049007" y="1195384"/>
                <a:ext cx="79560" cy="34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9F53D08-1CC1-4412-7D58-1ECA1AA48EB6}"/>
              </a:ext>
            </a:extLst>
          </p:cNvPr>
          <p:cNvGrpSpPr/>
          <p:nvPr/>
        </p:nvGrpSpPr>
        <p:grpSpPr>
          <a:xfrm>
            <a:off x="16204167" y="1181344"/>
            <a:ext cx="483480" cy="471240"/>
            <a:chOff x="16204167" y="1181344"/>
            <a:chExt cx="483480" cy="47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8DB01AC0-A6C2-FD65-FB70-A433B61E8D4E}"/>
                    </a:ext>
                  </a:extLst>
                </p14:cNvPr>
                <p14:cNvContentPartPr/>
                <p14:nvPr/>
              </p14:nvContentPartPr>
              <p14:xfrm>
                <a:off x="16204167" y="1336144"/>
                <a:ext cx="235440" cy="150480"/>
              </p14:xfrm>
            </p:contentPart>
          </mc:Choice>
          <mc:Fallback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8DB01AC0-A6C2-FD65-FB70-A433B61E8D4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195167" y="1327504"/>
                  <a:ext cx="253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1C2033BE-A1F5-45F7-1B31-CF2BF9F1E995}"/>
                    </a:ext>
                  </a:extLst>
                </p14:cNvPr>
                <p14:cNvContentPartPr/>
                <p14:nvPr/>
              </p14:nvContentPartPr>
              <p14:xfrm>
                <a:off x="16371927" y="1181344"/>
                <a:ext cx="123120" cy="389880"/>
              </p14:xfrm>
            </p:contentPart>
          </mc:Choice>
          <mc:Fallback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1C2033BE-A1F5-45F7-1B31-CF2BF9F1E99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363287" y="1172704"/>
                  <a:ext cx="14076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5399658A-4C47-9A30-FED8-C4F315696B40}"/>
                    </a:ext>
                  </a:extLst>
                </p14:cNvPr>
                <p14:cNvContentPartPr/>
                <p14:nvPr/>
              </p14:nvContentPartPr>
              <p14:xfrm>
                <a:off x="16394247" y="1430104"/>
                <a:ext cx="126360" cy="5760"/>
              </p14:xfrm>
            </p:contentPart>
          </mc:Choice>
          <mc:Fallback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5399658A-4C47-9A30-FED8-C4F315696B4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385247" y="1421104"/>
                  <a:ext cx="144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B922D1EE-E7FD-9B59-F0F5-9E48B0908E14}"/>
                    </a:ext>
                  </a:extLst>
                </p14:cNvPr>
                <p14:cNvContentPartPr/>
                <p14:nvPr/>
              </p14:nvContentPartPr>
              <p14:xfrm>
                <a:off x="16556967" y="1217344"/>
                <a:ext cx="16920" cy="435240"/>
              </p14:xfrm>
            </p:contentPart>
          </mc:Choice>
          <mc:Fallback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B922D1EE-E7FD-9B59-F0F5-9E48B0908E1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548327" y="1208344"/>
                  <a:ext cx="3456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Rukopis 16">
                  <a:extLst>
                    <a:ext uri="{FF2B5EF4-FFF2-40B4-BE49-F238E27FC236}">
                      <a16:creationId xmlns:a16="http://schemas.microsoft.com/office/drawing/2014/main" id="{D6CF3D80-2EDD-BEB4-9EDA-FA32A53BD260}"/>
                    </a:ext>
                  </a:extLst>
                </p14:cNvPr>
                <p14:cNvContentPartPr/>
                <p14:nvPr/>
              </p14:nvContentPartPr>
              <p14:xfrm>
                <a:off x="16497207" y="1348384"/>
                <a:ext cx="135360" cy="11160"/>
              </p14:xfrm>
            </p:contentPart>
          </mc:Choice>
          <mc:Fallback>
            <p:pic>
              <p:nvPicPr>
                <p:cNvPr id="17" name="Rukopis 16">
                  <a:extLst>
                    <a:ext uri="{FF2B5EF4-FFF2-40B4-BE49-F238E27FC236}">
                      <a16:creationId xmlns:a16="http://schemas.microsoft.com/office/drawing/2014/main" id="{D6CF3D80-2EDD-BEB4-9EDA-FA32A53BD26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6488567" y="1339744"/>
                  <a:ext cx="153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Rukopis 18">
                  <a:extLst>
                    <a:ext uri="{FF2B5EF4-FFF2-40B4-BE49-F238E27FC236}">
                      <a16:creationId xmlns:a16="http://schemas.microsoft.com/office/drawing/2014/main" id="{1F32E3F5-D348-058F-7D65-A7DC84D6B0A0}"/>
                    </a:ext>
                  </a:extLst>
                </p14:cNvPr>
                <p14:cNvContentPartPr/>
                <p14:nvPr/>
              </p14:nvContentPartPr>
              <p14:xfrm>
                <a:off x="16663887" y="1332184"/>
                <a:ext cx="23760" cy="170640"/>
              </p14:xfrm>
            </p:contentPart>
          </mc:Choice>
          <mc:Fallback>
            <p:pic>
              <p:nvPicPr>
                <p:cNvPr id="19" name="Rukopis 18">
                  <a:extLst>
                    <a:ext uri="{FF2B5EF4-FFF2-40B4-BE49-F238E27FC236}">
                      <a16:creationId xmlns:a16="http://schemas.microsoft.com/office/drawing/2014/main" id="{1F32E3F5-D348-058F-7D65-A7DC84D6B0A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655247" y="1323184"/>
                  <a:ext cx="41400" cy="1882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10850" y="-3929520"/>
            <a:ext cx="10453163" cy="10453163"/>
          </a:xfrm>
          <a:custGeom>
            <a:avLst/>
            <a:gdLst/>
            <a:ahLst/>
            <a:cxnLst/>
            <a:rect l="l" t="t" r="r" b="b"/>
            <a:pathLst>
              <a:path w="10453163" h="10453163">
                <a:moveTo>
                  <a:pt x="0" y="0"/>
                </a:moveTo>
                <a:lnTo>
                  <a:pt x="10453163" y="0"/>
                </a:lnTo>
                <a:lnTo>
                  <a:pt x="10453163" y="10453163"/>
                </a:lnTo>
                <a:lnTo>
                  <a:pt x="0" y="104531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-2229056" y="356881"/>
            <a:ext cx="13385432" cy="13385432"/>
          </a:xfrm>
          <a:custGeom>
            <a:avLst/>
            <a:gdLst/>
            <a:ahLst/>
            <a:cxnLst/>
            <a:rect l="l" t="t" r="r" b="b"/>
            <a:pathLst>
              <a:path w="13385432" h="13385432">
                <a:moveTo>
                  <a:pt x="0" y="0"/>
                </a:moveTo>
                <a:lnTo>
                  <a:pt x="13385432" y="0"/>
                </a:lnTo>
                <a:lnTo>
                  <a:pt x="13385432" y="13385432"/>
                </a:lnTo>
                <a:lnTo>
                  <a:pt x="0" y="133854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5682532" y="517172"/>
            <a:ext cx="10947689" cy="9252657"/>
          </a:xfrm>
          <a:custGeom>
            <a:avLst/>
            <a:gdLst/>
            <a:ahLst/>
            <a:cxnLst/>
            <a:rect l="l" t="t" r="r" b="b"/>
            <a:pathLst>
              <a:path w="10947689" h="9252657">
                <a:moveTo>
                  <a:pt x="0" y="0"/>
                </a:moveTo>
                <a:lnTo>
                  <a:pt x="10947689" y="0"/>
                </a:lnTo>
                <a:lnTo>
                  <a:pt x="10947689" y="9252656"/>
                </a:lnTo>
                <a:lnTo>
                  <a:pt x="0" y="92526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7694" b="-25311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TextBox 5"/>
          <p:cNvSpPr txBox="1"/>
          <p:nvPr/>
        </p:nvSpPr>
        <p:spPr>
          <a:xfrm>
            <a:off x="1028700" y="1028700"/>
            <a:ext cx="4935609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559"/>
              </a:lnSpc>
              <a:spcBef>
                <a:spcPct val="0"/>
              </a:spcBef>
            </a:pPr>
            <a:r>
              <a:rPr lang="en-US" sz="8799">
                <a:solidFill>
                  <a:srgbClr val="FFFFFF"/>
                </a:solidFill>
                <a:latin typeface="HK Grotesk Bold"/>
              </a:rPr>
              <a:t>Jak?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4260571"/>
            <a:ext cx="5964309" cy="556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6932" lvl="1" indent="-348466">
              <a:lnSpc>
                <a:spcPts val="4519"/>
              </a:lnSpc>
              <a:buFont typeface="Arial"/>
              <a:buChar char="•"/>
            </a:pPr>
            <a:r>
              <a:rPr lang="en-US" sz="3228">
                <a:solidFill>
                  <a:srgbClr val="FFFFFF"/>
                </a:solidFill>
                <a:latin typeface="Canva Sans Bold"/>
              </a:rPr>
              <a:t>uprostřed (flex)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10850" y="-3929520"/>
            <a:ext cx="10453163" cy="10453163"/>
          </a:xfrm>
          <a:custGeom>
            <a:avLst/>
            <a:gdLst/>
            <a:ahLst/>
            <a:cxnLst/>
            <a:rect l="l" t="t" r="r" b="b"/>
            <a:pathLst>
              <a:path w="10453163" h="10453163">
                <a:moveTo>
                  <a:pt x="0" y="0"/>
                </a:moveTo>
                <a:lnTo>
                  <a:pt x="10453163" y="0"/>
                </a:lnTo>
                <a:lnTo>
                  <a:pt x="10453163" y="10453163"/>
                </a:lnTo>
                <a:lnTo>
                  <a:pt x="0" y="104531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-2229056" y="356881"/>
            <a:ext cx="13385432" cy="13385432"/>
          </a:xfrm>
          <a:custGeom>
            <a:avLst/>
            <a:gdLst/>
            <a:ahLst/>
            <a:cxnLst/>
            <a:rect l="l" t="t" r="r" b="b"/>
            <a:pathLst>
              <a:path w="13385432" h="13385432">
                <a:moveTo>
                  <a:pt x="0" y="0"/>
                </a:moveTo>
                <a:lnTo>
                  <a:pt x="13385432" y="0"/>
                </a:lnTo>
                <a:lnTo>
                  <a:pt x="13385432" y="13385432"/>
                </a:lnTo>
                <a:lnTo>
                  <a:pt x="0" y="133854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9336380" y="356881"/>
            <a:ext cx="7922920" cy="9487261"/>
          </a:xfrm>
          <a:custGeom>
            <a:avLst/>
            <a:gdLst/>
            <a:ahLst/>
            <a:cxnLst/>
            <a:rect l="l" t="t" r="r" b="b"/>
            <a:pathLst>
              <a:path w="7922920" h="9487261">
                <a:moveTo>
                  <a:pt x="0" y="0"/>
                </a:moveTo>
                <a:lnTo>
                  <a:pt x="7922920" y="0"/>
                </a:lnTo>
                <a:lnTo>
                  <a:pt x="7922920" y="9487261"/>
                </a:lnTo>
                <a:lnTo>
                  <a:pt x="0" y="94872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993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TextBox 5"/>
          <p:cNvSpPr txBox="1"/>
          <p:nvPr/>
        </p:nvSpPr>
        <p:spPr>
          <a:xfrm>
            <a:off x="149088" y="1297061"/>
            <a:ext cx="6435879" cy="1199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495"/>
              </a:lnSpc>
              <a:spcBef>
                <a:spcPct val="0"/>
              </a:spcBef>
            </a:pPr>
            <a:r>
              <a:rPr lang="en-US" sz="7913">
                <a:solidFill>
                  <a:srgbClr val="FFFFFF"/>
                </a:solidFill>
                <a:latin typeface="HK Grotesk Bold"/>
              </a:rPr>
              <a:t>Přizpůsobení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4260571"/>
            <a:ext cx="8409356" cy="1127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6932" lvl="1" indent="-348466">
              <a:lnSpc>
                <a:spcPts val="4519"/>
              </a:lnSpc>
              <a:buFont typeface="Arial"/>
              <a:buChar char="•"/>
            </a:pPr>
            <a:r>
              <a:rPr lang="en-US" sz="3228">
                <a:solidFill>
                  <a:srgbClr val="FFFFFF"/>
                </a:solidFill>
                <a:latin typeface="Canva Sans Bold"/>
              </a:rPr>
              <a:t>Zmenšení</a:t>
            </a:r>
          </a:p>
          <a:p>
            <a:pPr marL="696932" lvl="1" indent="-348466">
              <a:lnSpc>
                <a:spcPts val="4519"/>
              </a:lnSpc>
              <a:buFont typeface="Arial"/>
              <a:buChar char="•"/>
            </a:pPr>
            <a:r>
              <a:rPr lang="en-US" sz="3228">
                <a:solidFill>
                  <a:srgbClr val="FFFFFF"/>
                </a:solidFill>
                <a:latin typeface="Canva Sans Bold"/>
              </a:rPr>
              <a:t>@media screen and (max-width:___)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972800"/>
          </a:xfrm>
          <a:custGeom>
            <a:avLst/>
            <a:gdLst/>
            <a:ahLst/>
            <a:cxnLst/>
            <a:rect l="l" t="t" r="r" b="b"/>
            <a:pathLst>
              <a:path w="18288000" h="10972800">
                <a:moveTo>
                  <a:pt x="0" y="0"/>
                </a:moveTo>
                <a:lnTo>
                  <a:pt x="18288000" y="0"/>
                </a:lnTo>
                <a:lnTo>
                  <a:pt x="18288000" y="10972800"/>
                </a:lnTo>
                <a:lnTo>
                  <a:pt x="0" y="10972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TextBox 3"/>
          <p:cNvSpPr txBox="1"/>
          <p:nvPr/>
        </p:nvSpPr>
        <p:spPr>
          <a:xfrm>
            <a:off x="1028700" y="3739111"/>
            <a:ext cx="16230600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599"/>
              </a:lnSpc>
              <a:spcBef>
                <a:spcPct val="0"/>
              </a:spcBef>
            </a:pPr>
            <a:r>
              <a:rPr lang="en-US" sz="12999">
                <a:solidFill>
                  <a:srgbClr val="FFFFFF"/>
                </a:solidFill>
                <a:latin typeface="HK Grotesk Bold"/>
              </a:rPr>
              <a:t>Děkuji za pozornost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47163" y="8120061"/>
            <a:ext cx="479367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u="sng">
                <a:solidFill>
                  <a:srgbClr val="FFFFFF"/>
                </a:solidFill>
                <a:latin typeface="HK Grotesk Medium"/>
                <a:hlinkClick r:id="rId4" tooltip="https://titan.spsostrov.cz/secure/webstorage/myweb/I2/Oscar/rezie.html"/>
              </a:rPr>
              <a:t>S</a:t>
            </a:r>
            <a:r>
              <a:rPr lang="en-US" sz="2799" u="sng">
                <a:solidFill>
                  <a:srgbClr val="FFFFFF"/>
                </a:solidFill>
                <a:latin typeface="HK Grotesk"/>
                <a:hlinkClick r:id="rId4" tooltip="https://titan.spsostrov.cz/secure/webstorage/myweb/I2/Oscar/rezie.html"/>
              </a:rPr>
              <a:t>tránka je tady</a:t>
            </a:r>
          </a:p>
        </p:txBody>
      </p:sp>
      <p:sp>
        <p:nvSpPr>
          <p:cNvPr id="5" name="Freeform 5"/>
          <p:cNvSpPr/>
          <p:nvPr/>
        </p:nvSpPr>
        <p:spPr>
          <a:xfrm>
            <a:off x="12645833" y="-4236636"/>
            <a:ext cx="9825336" cy="9825336"/>
          </a:xfrm>
          <a:custGeom>
            <a:avLst/>
            <a:gdLst/>
            <a:ahLst/>
            <a:cxnLst/>
            <a:rect l="l" t="t" r="r" b="b"/>
            <a:pathLst>
              <a:path w="9825336" h="9825336">
                <a:moveTo>
                  <a:pt x="0" y="0"/>
                </a:moveTo>
                <a:lnTo>
                  <a:pt x="9825336" y="0"/>
                </a:lnTo>
                <a:lnTo>
                  <a:pt x="9825336" y="9825336"/>
                </a:lnTo>
                <a:lnTo>
                  <a:pt x="0" y="98253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</Words>
  <Application>Microsoft Macintosh PowerPoint</Application>
  <PresentationFormat>Vlastní</PresentationFormat>
  <Paragraphs>14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4" baseType="lpstr">
      <vt:lpstr>HK Grotesk Bold</vt:lpstr>
      <vt:lpstr>Calibri</vt:lpstr>
      <vt:lpstr>HK Grotesk</vt:lpstr>
      <vt:lpstr>HK Grotesk Medium</vt:lpstr>
      <vt:lpstr>HK Grotesk Light</vt:lpstr>
      <vt:lpstr>Canva Sans Bold</vt:lpstr>
      <vt:lpstr>Arial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Brown Sleek and Professional Basic Simple Presentation</dc:title>
  <cp:lastModifiedBy>Klára Bigi</cp:lastModifiedBy>
  <cp:revision>3</cp:revision>
  <dcterms:created xsi:type="dcterms:W3CDTF">2006-08-16T00:00:00Z</dcterms:created>
  <dcterms:modified xsi:type="dcterms:W3CDTF">2024-02-06T07:07:01Z</dcterms:modified>
  <dc:identifier>DAF78zYSZPA</dc:identifier>
</cp:coreProperties>
</file>