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35EF73E-7DED-4B9F-8297-F27B7B68F8A6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F2EC70-3EA1-4348-8E67-B3208310588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29944" y="2420888"/>
            <a:ext cx="576064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6000" dirty="0" smtClean="0">
                <a:ln>
                  <a:solidFill>
                    <a:schemeClr val="tx1"/>
                  </a:solidFill>
                </a:ln>
                <a:latin typeface="Franklin Gothic Medium" panose="020B0603020102020204" pitchFamily="34" charset="0"/>
              </a:rPr>
              <a:t>INVERZE</a:t>
            </a:r>
            <a:endParaRPr lang="cs-CZ" sz="6000" dirty="0">
              <a:ln>
                <a:solidFill>
                  <a:schemeClr val="tx1"/>
                </a:solidFill>
              </a:ln>
              <a:latin typeface="Franklin Gothic Medium" panose="020B06030201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652120" y="5634245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latin typeface="Franklin Gothic Medium" panose="020B0603020102020204" pitchFamily="34" charset="0"/>
              </a:rPr>
              <a:t>Honzáková Natálie </a:t>
            </a:r>
          </a:p>
          <a:p>
            <a:pPr algn="ctr"/>
            <a:r>
              <a:rPr lang="cs-CZ" sz="2800" dirty="0" smtClean="0">
                <a:latin typeface="Franklin Gothic Medium" panose="020B0603020102020204" pitchFamily="34" charset="0"/>
              </a:rPr>
              <a:t>V1</a:t>
            </a:r>
            <a:endParaRPr lang="cs-CZ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1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01928" y="1052736"/>
            <a:ext cx="70567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Franklin Gothic Medium" panose="020B0603020102020204" pitchFamily="34" charset="0"/>
              </a:rPr>
              <a:t>•</a:t>
            </a:r>
            <a:r>
              <a:rPr lang="cs-CZ" sz="2000" dirty="0" smtClean="0">
                <a:latin typeface="Franklin Gothic Medium" panose="020B0603020102020204" pitchFamily="34" charset="0"/>
              </a:rPr>
              <a:t>Inverze je obrácení slovosledu</a:t>
            </a:r>
          </a:p>
          <a:p>
            <a:r>
              <a:rPr lang="cs-CZ" sz="2000" dirty="0" smtClean="0">
                <a:latin typeface="Franklin Gothic Medium" panose="020B0603020102020204" pitchFamily="34" charset="0"/>
              </a:rPr>
              <a:t>•v češtině není inverze používána v hovorovém jazyce, ale v poezii a obvykle starší literatuře</a:t>
            </a:r>
          </a:p>
          <a:p>
            <a:r>
              <a:rPr lang="cs-CZ" sz="2000" dirty="0" smtClean="0">
                <a:latin typeface="Franklin Gothic Medium" panose="020B0603020102020204" pitchFamily="34" charset="0"/>
              </a:rPr>
              <a:t>•autoři díla takto obrací pořádek slov, protože to působí vznešeněji a více dramaticky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99592" y="3068960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Franklin Gothic Medium" panose="020B0603020102020204" pitchFamily="34" charset="0"/>
              </a:rPr>
              <a:t>•Příklady: </a:t>
            </a:r>
          </a:p>
          <a:p>
            <a:r>
              <a:rPr lang="cs-CZ" sz="2000" dirty="0" smtClean="0">
                <a:latin typeface="Franklin Gothic Medium" panose="020B0603020102020204" pitchFamily="34" charset="0"/>
              </a:rPr>
              <a:t>•Já u pramene jsem…namísto Já jsem u pramene</a:t>
            </a:r>
          </a:p>
          <a:p>
            <a:r>
              <a:rPr lang="cs-CZ" sz="2000" dirty="0" smtClean="0">
                <a:latin typeface="Franklin Gothic Medium" panose="020B0603020102020204" pitchFamily="34" charset="0"/>
              </a:rPr>
              <a:t>•Satane, nuž prones slovo svoje…namísto Satane, nuž prones svoje slovo</a:t>
            </a:r>
            <a:endParaRPr lang="cs-CZ" sz="2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735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</TotalTime>
  <Words>66</Words>
  <Application>Microsoft Office PowerPoint</Application>
  <PresentationFormat>Předvádění na obrazovce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Vlnění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natalka</dc:creator>
  <cp:lastModifiedBy>natalka</cp:lastModifiedBy>
  <cp:revision>2</cp:revision>
  <dcterms:created xsi:type="dcterms:W3CDTF">2019-11-28T11:33:41Z</dcterms:created>
  <dcterms:modified xsi:type="dcterms:W3CDTF">2019-11-28T11:45:07Z</dcterms:modified>
</cp:coreProperties>
</file>