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092D53-CB78-4C97-9E31-AFC6E839E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E431953-73E4-4991-93D6-65D5CE893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9BE091-B1A2-451A-AEEC-BFE0DF8A6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FA0280-44D3-43B9-AD28-0228D3C97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A6E23B-DAAF-4690-A48C-0C9E2065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48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120CE3-4C77-4D8E-AD4C-46E0F329E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3645E4B-7420-4D6D-A971-A2814298E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15767A-F4FF-421B-B2AA-D22E8745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6C5AB3-54E5-481E-B8E5-06478C17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1E8628-740D-46A2-93D1-C47BA4E6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985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22FFA46-8957-4821-996E-D0E1EABADC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F924AE1-4972-4EFF-97BD-40D88295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939921-0082-40EF-AFF7-A8D241FD3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327104-7824-4311-977B-0AB7B81C8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484190-A091-4723-B455-4F0351BC9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09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A700B-E8F9-41D2-AFD4-A878599FE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28B81B-005F-4518-9CC2-BC3E3A1CE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B49BE9-4A90-4973-981C-14EF59F35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148644-2366-4780-956B-24ED0BD8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C8C560-D4C5-4A2F-B472-F06737B6B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054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AC2B3-DAB4-46CF-AF61-98660B3D9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3D1BE3-B786-4199-9EF9-D6F38AA0A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6CC888-24DD-45DD-AE58-B3DE1FDC7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3D3F11-42EC-46FA-8E35-428C35C63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56CE20-1A38-40F4-814A-0EFA61762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06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C4BCE2-BEC6-4867-8FFC-38B845E2C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AAACAA-A4D7-43F5-8995-778BE2EC5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9A9347-003A-40FD-92DE-DFDA8933D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DF89388-F198-4C96-B35D-D2EDB637B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F441CC-E04F-4751-8AE1-F064908E5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5A3AD9-D05F-4182-8C91-96557AF9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751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4DBB11-E11C-4988-AB5F-3377E13F5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638038-D9CD-4A1B-8DE5-7E025BE98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BDBA678-FF02-402B-9311-84A43F839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2D086CD-D11A-4929-96EA-D8129B335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B4FD07D-35E1-4A0F-AF6C-723231CC13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1C77D1A-FA3E-4CF8-929F-E13CB17E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93B9101-45EE-4FDD-A42F-6505A9AB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03BF2F5-F227-451A-B89D-7BFE9B4E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28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D2A88-F195-4D9B-97CC-105D915B7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028FF00-50F0-49F2-91E2-EA8EDC74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1018F97-28BA-4834-8A8B-D9713D51B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60E45E9-ED70-4407-AE36-F3ED8CE64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540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3494EC6-C090-40F8-9AAB-0C45150D1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85410E1-FE51-41FB-97D4-EAB32A79D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DE1BCF-BAB7-4EBB-9E02-6EFFF8870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180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F11BE6-7E38-4A27-ABD2-A018D5C34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478B72-BD05-44FE-8BEF-144BA593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6DE8F24-52AE-4E7E-A639-4D04442CD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419500F-C654-40AA-B36A-A6C1D719D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C67B323-4329-47AA-A3DC-FBDFE302A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7954AE-5C3D-4337-8C5D-F4E6E404F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466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9E6445-3A5A-44F4-9BBC-FE6F8399E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DC55DD9-B90D-4014-AB20-3272184DE3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0E34494-41BA-4607-B756-9F61FE16D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70C6FF-D5E9-42C3-AE83-A53B6CC57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535262-3E8F-4C95-BF8B-E4B90AF51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15B28CA-A438-4639-A51F-73E63FE9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0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9B5DEF6-E51C-4E3D-8162-A25AD9AED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283568-9A8D-4FFD-99EC-B72EB8010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65036F-694E-4F69-8382-C4E2E7A02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4266C-FE71-4AC5-A6FD-D2C9AF4CD43E}" type="datetimeFigureOut">
              <a:rPr lang="cs-CZ" smtClean="0"/>
              <a:t>24.10.2019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39BFB1-7DDE-4B57-BEC3-EEF57EEC3C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9A7071-4200-4980-BF52-412900067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A09B-2E8E-468C-8C79-DE0EC2FE3D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808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/imgres?imgurl=https%3A%2F%2Fimagebox.cz.osobnosti.cz%2Ffoto%2FEzop%2FEzop.jpg&amp;imgrefurl=https%3A%2F%2Fwww.spisovatele.cz%2Fezop&amp;docid=hTaC57vbrmATaM&amp;tbnid=JXGfQOw3GIFPhM%3A&amp;vet=10ahUKEwjnw47HubXlAhXNI1AKHUiBAJUQMwhAKAEwAQ..i&amp;w=120&amp;h=180&amp;bih=623&amp;biw=1366&amp;q=ezop&amp;ved=0ahUKEwjnw47HubXlAhXNI1AKHUiBAJUQMwhAKAEwAQ&amp;iact=mrc&amp;uact=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www.umimeto.org%2Fasset%2Fsystem%2Fuc%2Fimg%2Fnovadoplnovacka%2Fcteni%2Fzelva-zajic.jpg&amp;imgrefurl=https%3A%2F%2Fwww.umimecesky.cz%2Fcteni-s-porozumenim-bajky%2F38&amp;docid=FYSVeBcT2olMZM&amp;tbnid=FDHwHX187kx2HM%3A&amp;vet=10ahUKEwjK8P6quLXlAhWGZlAKHcOED0UQMwhEKAUwBQ..i&amp;w=208&amp;h=300&amp;bih=623&amp;biw=1366&amp;q=bajka%20zaj%C3%ADc%20a%20%C5%BEelva&amp;ved=0ahUKEwjK8P6quLXlAhWGZlAKHcOED0UQMwhEKAUwBQ&amp;iact=mrc&amp;uact=8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hyperlink" Target="https://www.google.com/imgres?imgurl=https%3A%2F%2Fi.ytimg.com%2Fvi%2FDFBHAbUuFpk%2Fmaxresdefault.jpg&amp;imgrefurl=https%3A%2F%2Fwww.youtube.com%2Fwatch%3Fv%3DDFBHAbUuFpk&amp;docid=yyef2Yi5Ms3viM&amp;tbnid=9H74wBiuqMa91M%3A&amp;vet=10ahUKEwimme2OuLXlAhUBLlAKHYOMAjQQMwg_KAIwAg..i&amp;w=1280&amp;h=720&amp;bih=623&amp;biw=1366&amp;q=bajka%20li%C5%A1ka%20a%20%C4%8D%C3%A1p&amp;ved=0ahUKEwimme2OuLXlAhUBLlAKHYOMAjQQMwg_KAIwAg&amp;iact=mrc&amp;uact=8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EB0824-A178-47AC-8E98-F2EE0D89E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cs-CZ" sz="8000" dirty="0"/>
              <a:t>Pojmy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E9F7717-F1F3-4B52-8C84-29B01AFE8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accent1"/>
                </a:solidFill>
              </a:rPr>
              <a:t>Petra Poberežníková V1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373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71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4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55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645273A-0CEE-4806-8C4E-9D722DC31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cs-CZ" sz="4400"/>
              <a:t>1. bajka</a:t>
            </a:r>
          </a:p>
        </p:txBody>
      </p:sp>
      <p:pic>
        <p:nvPicPr>
          <p:cNvPr id="2051" name="Picture 3" descr="Výsledek obrázku pro ezop">
            <a:hlinkClick r:id="rId2"/>
            <a:extLst>
              <a:ext uri="{FF2B5EF4-FFF2-40B4-BE49-F238E27FC236}">
                <a16:creationId xmlns:a16="http://schemas.microsoft.com/office/drawing/2014/main" id="{36825A96-97C6-4664-9A80-75DDFADA9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" y="859292"/>
            <a:ext cx="3425957" cy="51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8B50AC-D62E-4B41-8291-29D73E752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Autofit/>
          </a:bodyPr>
          <a:lstStyle/>
          <a:p>
            <a:r>
              <a:rPr lang="cs-CZ" sz="4000" dirty="0"/>
              <a:t>vznik: 6. století př. n. l. </a:t>
            </a:r>
          </a:p>
          <a:p>
            <a:r>
              <a:rPr lang="cs-CZ" sz="4000" dirty="0"/>
              <a:t>Krátké, veršované příběhy, ve kterých zvířata a rostliny vystupují jako lidé, mají lidské vlastnosti a na konci obsahují ponaučení</a:t>
            </a:r>
          </a:p>
          <a:p>
            <a:r>
              <a:rPr lang="cs-CZ" sz="4000" dirty="0"/>
              <a:t>Za tvůrce bajky je považován Ezop</a:t>
            </a:r>
          </a:p>
        </p:txBody>
      </p:sp>
    </p:spTree>
    <p:extLst>
      <p:ext uri="{BB962C8B-B14F-4D97-AF65-F5344CB8AC3E}">
        <p14:creationId xmlns:p14="http://schemas.microsoft.com/office/powerpoint/2010/main" val="2104342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7521DD34-C6F2-4402-9A01-962807DB6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EC56CA-646F-47FE-A8DF-18CCD1F71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03" y="0"/>
            <a:ext cx="3459871" cy="9284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Příklady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bajek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CE1CD9-58D2-4811-AB6E-65C85D715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1466" y="1164101"/>
            <a:ext cx="6032002" cy="550398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 a myš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/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ponaučení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slabý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může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pomoci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silnému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/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Liška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3200" dirty="0" err="1"/>
              <a:t>čáp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/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Ponaučení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vše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jednou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vrátí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/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Zajíc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želva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/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Ponaučení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pomalu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dojdeš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dál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pýcha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předchází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pád</a:t>
            </a:r>
            <a:endParaRPr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/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/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/>
            <a:endParaRPr lang="en-US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Zástupný obsah 5" descr="Obsah obrázku interiér, ležící, pes, malé&#10;&#10;Popis byl vytvořen automaticky">
            <a:extLst>
              <a:ext uri="{FF2B5EF4-FFF2-40B4-BE49-F238E27FC236}">
                <a16:creationId xmlns:a16="http://schemas.microsoft.com/office/drawing/2014/main" id="{040F87FE-F6B5-4B34-A85D-B94DEDA6AF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4" r="6097" b="2"/>
          <a:stretch/>
        </p:blipFill>
        <p:spPr>
          <a:xfrm>
            <a:off x="6417733" y="10"/>
            <a:ext cx="3270176" cy="3933487"/>
          </a:xfrm>
          <a:prstGeom prst="rect">
            <a:avLst/>
          </a:prstGeom>
        </p:spPr>
      </p:pic>
      <p:pic>
        <p:nvPicPr>
          <p:cNvPr id="1029" name="Picture 5" descr="Výsledek obrázku pro bajka zajíc a želva">
            <a:hlinkClick r:id="rId3"/>
            <a:extLst>
              <a:ext uri="{FF2B5EF4-FFF2-40B4-BE49-F238E27FC236}">
                <a16:creationId xmlns:a16="http://schemas.microsoft.com/office/drawing/2014/main" id="{0ECFB751-554E-4D9C-A2ED-3A44E53FD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0" r="4371" b="-3"/>
          <a:stretch/>
        </p:blipFill>
        <p:spPr bwMode="auto">
          <a:xfrm>
            <a:off x="9782174" y="10"/>
            <a:ext cx="2409826" cy="393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Výsledek obrázku pro bajka liška a čáp">
            <a:hlinkClick r:id="rId5"/>
            <a:extLst>
              <a:ext uri="{FF2B5EF4-FFF2-40B4-BE49-F238E27FC236}">
                <a16:creationId xmlns:a16="http://schemas.microsoft.com/office/drawing/2014/main" id="{CE842270-240A-4487-A3B5-0E47699AA4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" r="2" b="11980"/>
          <a:stretch/>
        </p:blipFill>
        <p:spPr bwMode="auto">
          <a:xfrm>
            <a:off x="6417734" y="4019724"/>
            <a:ext cx="5774266" cy="283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191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55B668-0C00-4B95-A9D5-582871554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1" y="246185"/>
            <a:ext cx="5302305" cy="1315329"/>
          </a:xfrm>
        </p:spPr>
        <p:txBody>
          <a:bodyPr>
            <a:normAutofit/>
          </a:bodyPr>
          <a:lstStyle/>
          <a:p>
            <a:r>
              <a:rPr lang="cs-CZ" sz="5400" dirty="0"/>
              <a:t>2. Kaligram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076196-662D-4EEC-9BC7-B66D1F46C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416" y="1856935"/>
            <a:ext cx="5374473" cy="4754880"/>
          </a:xfrm>
        </p:spPr>
        <p:txBody>
          <a:bodyPr>
            <a:noAutofit/>
          </a:bodyPr>
          <a:lstStyle/>
          <a:p>
            <a:r>
              <a:rPr lang="cs-CZ" sz="3600" dirty="0"/>
              <a:t>báseň psaná nebo upravená do obrazce, který naznačuje její obsah</a:t>
            </a:r>
          </a:p>
          <a:p>
            <a:r>
              <a:rPr lang="cs-CZ" sz="3600" dirty="0"/>
              <a:t>Příklad propojení literatury a výtvarného umění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991" y="3474720"/>
            <a:ext cx="6100914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9584" y="0"/>
            <a:ext cx="619241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Související obrázek">
            <a:extLst>
              <a:ext uri="{FF2B5EF4-FFF2-40B4-BE49-F238E27FC236}">
                <a16:creationId xmlns:a16="http://schemas.microsoft.com/office/drawing/2014/main" id="{A1B77E90-13B3-44D2-B48F-4A716456D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5911" y="321734"/>
            <a:ext cx="2034311" cy="273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9624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66C7CC4-C54F-4FD6-A5B3-3868424F0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282" y="321734"/>
            <a:ext cx="2171302" cy="2739814"/>
          </a:xfrm>
          <a:prstGeom prst="rect">
            <a:avLst/>
          </a:prstGeom>
        </p:spPr>
      </p:pic>
      <p:pic>
        <p:nvPicPr>
          <p:cNvPr id="3076" name="Picture 4" descr="Související obrázek">
            <a:extLst>
              <a:ext uri="{FF2B5EF4-FFF2-40B4-BE49-F238E27FC236}">
                <a16:creationId xmlns:a16="http://schemas.microsoft.com/office/drawing/2014/main" id="{D0E7E579-826A-4362-9C53-9D28FDFD3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6035" y="3796452"/>
            <a:ext cx="2575930" cy="255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522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101</Words>
  <Application>Microsoft Office PowerPoint</Application>
  <PresentationFormat>Širokoúhlá obrazovka</PresentationFormat>
  <Paragraphs>19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Pojmy</vt:lpstr>
      <vt:lpstr>1. bajka</vt:lpstr>
      <vt:lpstr>Příklady bajek:</vt:lpstr>
      <vt:lpstr>2. Kaligram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Pojmy</dc:title>
  <dc:creator>Petra Poberežníková</dc:creator>
  <cp:lastModifiedBy>Petra Poberežníková</cp:lastModifiedBy>
  <cp:revision>4</cp:revision>
  <dcterms:created xsi:type="dcterms:W3CDTF">2019-10-24T17:40:53Z</dcterms:created>
  <dcterms:modified xsi:type="dcterms:W3CDTF">2019-10-24T18:02:38Z</dcterms:modified>
</cp:coreProperties>
</file>