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Average"/>
      <p:regular r:id="rId7"/>
    </p:embeddedFont>
    <p:embeddedFont>
      <p:font typeface="Oswald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Average-regular.fntdata"/><Relationship Id="rId8" Type="http://schemas.openxmlformats.org/officeDocument/2006/relationships/font" Target="fonts/Oswa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706ec4e297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706ec4e297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4800"/>
              <a:t>Povídka</a:t>
            </a:r>
            <a:endParaRPr sz="4800"/>
          </a:p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311700" y="1414125"/>
            <a:ext cx="8520600" cy="315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uk" sz="3600"/>
              <a:t>J</a:t>
            </a:r>
            <a:r>
              <a:rPr lang="uk" sz="3600"/>
              <a:t>e to epický útvar kratšího rozsahu. Mívá menší počet postav a jednoduchý děj. Povídka jako žánr vznikla v 19. století. Mezi nejznámější české autory povídek patří např. Karel Čapek.</a:t>
            </a:r>
            <a:r>
              <a:rPr lang="uk" sz="2400"/>
              <a:t>  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