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6C6963"/>
        </a:solidFill>
        <a:effectLst/>
        <a:uFillTx/>
        <a:latin typeface="+mn-lt"/>
        <a:ea typeface="+mn-ea"/>
        <a:cs typeface="+mn-cs"/>
        <a:sym typeface="Baskervill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CC7B8">
              <a:alpha val="3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254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53F3E"/>
              </a:solidFill>
              <a:prstDash val="solid"/>
              <a:miter lim="400000"/>
            </a:ln>
          </a:left>
          <a:right>
            <a:ln w="12700" cap="flat">
              <a:solidFill>
                <a:srgbClr val="453F3E"/>
              </a:solidFill>
              <a:prstDash val="solid"/>
              <a:miter lim="400000"/>
            </a:ln>
          </a:right>
          <a:top>
            <a:ln w="12700" cap="flat">
              <a:solidFill>
                <a:srgbClr val="453F3E"/>
              </a:solidFill>
              <a:prstDash val="solid"/>
              <a:miter lim="400000"/>
            </a:ln>
          </a:top>
          <a:bottom>
            <a:ln w="12700" cap="flat">
              <a:solidFill>
                <a:srgbClr val="453F3E"/>
              </a:solidFill>
              <a:prstDash val="solid"/>
              <a:miter lim="400000"/>
            </a:ln>
          </a:bottom>
          <a:insideH>
            <a:ln w="12700" cap="flat">
              <a:solidFill>
                <a:srgbClr val="453F3E"/>
              </a:solidFill>
              <a:prstDash val="solid"/>
              <a:miter lim="400000"/>
            </a:ln>
          </a:insideH>
          <a:insideV>
            <a:ln w="12700" cap="flat">
              <a:solidFill>
                <a:srgbClr val="453F3E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B9B9F">
              <a:alpha val="19000"/>
            </a:srgbClr>
          </a:solidFill>
        </a:fill>
      </a:tcStyle>
    </a:band2H>
    <a:firstCol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C1C0B6">
                  <a:alpha val="85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left>
          <a:right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right>
          <a:top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top>
          <a:bottom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bottom>
          <a:insideH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insideH>
          <a:insideV>
            <a:ln w="19050" cap="rnd">
              <a:solidFill>
                <a:srgbClr val="000000">
                  <a:alpha val="69000"/>
                </a:srgbClr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0CC8A">
              <a:alpha val="31000"/>
            </a:srgbClr>
          </a:solidFill>
        </a:fill>
      </a:tcStyle>
    </a:band2H>
    <a:firstCol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0E9D7"/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0584D">
                  <a:alpha val="48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5815">
              <a:alpha val="7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4">
                  <a:hueOff val="-44868"/>
                  <a:lumOff val="-884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2EBD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2EBDB"/>
              </a:solidFill>
              <a:prstDash val="solid"/>
              <a:miter lim="400000"/>
            </a:ln>
          </a:left>
          <a:right>
            <a:ln w="12700" cap="flat">
              <a:solidFill>
                <a:srgbClr val="F2EBDB"/>
              </a:solidFill>
              <a:prstDash val="solid"/>
              <a:miter lim="400000"/>
            </a:ln>
          </a:right>
          <a:top>
            <a:ln w="12700" cap="flat">
              <a:solidFill>
                <a:srgbClr val="F2EBDB"/>
              </a:solidFill>
              <a:prstDash val="solid"/>
              <a:miter lim="400000"/>
            </a:ln>
          </a:top>
          <a:bottom>
            <a:ln w="12700" cap="flat">
              <a:solidFill>
                <a:srgbClr val="F2EBDB"/>
              </a:solidFill>
              <a:prstDash val="solid"/>
              <a:miter lim="400000"/>
            </a:ln>
          </a:bottom>
          <a:insideH>
            <a:ln w="12700" cap="flat">
              <a:solidFill>
                <a:srgbClr val="F2EBDB"/>
              </a:solidFill>
              <a:prstDash val="solid"/>
              <a:miter lim="400000"/>
            </a:ln>
          </a:insideH>
          <a:insideV>
            <a:ln w="12700" cap="flat">
              <a:solidFill>
                <a:srgbClr val="F2EBDB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wholeTbl>
    <a:band2H>
      <a:tcTxStyle b="def" i="def"/>
      <a:tcStyle>
        <a:tcBdr/>
        <a:fill>
          <a:solidFill>
            <a:srgbClr val="BCBCBC">
              <a:alpha val="12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2EBDB"/>
              </a:solidFill>
              <a:prstDash val="solid"/>
              <a:miter lim="400000"/>
            </a:ln>
          </a:left>
          <a:right>
            <a:ln w="12700" cap="flat">
              <a:solidFill>
                <a:srgbClr val="5A5950"/>
              </a:solidFill>
              <a:prstDash val="solid"/>
              <a:miter lim="400000"/>
            </a:ln>
          </a:right>
          <a:top>
            <a:ln w="12700" cap="flat">
              <a:solidFill>
                <a:srgbClr val="F2EBDB"/>
              </a:solidFill>
              <a:prstDash val="solid"/>
              <a:miter lim="400000"/>
            </a:ln>
          </a:top>
          <a:bottom>
            <a:ln w="12700" cap="flat">
              <a:solidFill>
                <a:srgbClr val="F2EBDB"/>
              </a:solidFill>
              <a:prstDash val="solid"/>
              <a:miter lim="400000"/>
            </a:ln>
          </a:bottom>
          <a:insideH>
            <a:ln w="12700" cap="flat">
              <a:solidFill>
                <a:srgbClr val="F2EBDB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25400" cap="flat">
              <a:solidFill>
                <a:srgbClr val="645C51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rgbClr val="BCBCBC">
              <a:alpha val="24000"/>
            </a:srgbClr>
          </a:solidFill>
        </a:fill>
      </a:tcStyle>
    </a:lastRow>
    <a:firstRow>
      <a:tcTxStyle b="off" i="off">
        <a:fontRef idx="minor">
          <a:srgbClr val="F2EBDB"/>
        </a:fontRef>
        <a:srgbClr val="F2EBDB"/>
      </a:tcTxStyle>
      <a:tcStyle>
        <a:tcBdr>
          <a:left>
            <a:ln w="12700" cap="flat">
              <a:solidFill>
                <a:srgbClr val="766D60"/>
              </a:solidFill>
              <a:prstDash val="solid"/>
              <a:miter lim="400000"/>
            </a:ln>
          </a:left>
          <a:right>
            <a:ln w="12700" cap="flat">
              <a:solidFill>
                <a:srgbClr val="766D6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766D60"/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2708684C-4D16-4618-839F-0558EEFCDFE6}" styleName="">
    <a:tblBg/>
    <a:wholeTb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66D60">
              <a:alpha val="5000"/>
            </a:srgbClr>
          </a:solidFill>
        </a:fill>
      </a:tcStyle>
    </a:band2H>
    <a:firstCol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766D60"/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66D60"/>
              </a:solidFill>
              <a:prstDash val="solid"/>
              <a:miter lim="400000"/>
            </a:ln>
          </a:top>
          <a:bottom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5A5950"/>
        </a:fontRef>
        <a:srgbClr val="5A5950"/>
      </a:tcTxStyle>
      <a:tcStyle>
        <a:tcBdr>
          <a:lef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766D60"/>
              </a:solidFill>
              <a:prstDash val="solid"/>
              <a:miter lim="400000"/>
            </a:ln>
          </a:bottom>
          <a:insideH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6D60">
                  <a:alpha val="2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" name="Shape 11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Název a podtitu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eatherbooktypeembellishgld.pdf" descr="leatherbooktypeembellishgld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53100" y="4775200"/>
            <a:ext cx="195662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xt názvu"/>
          <p:cNvSpPr txBox="1"/>
          <p:nvPr>
            <p:ph type="title"/>
          </p:nvPr>
        </p:nvSpPr>
        <p:spPr>
          <a:xfrm>
            <a:off x="825500" y="1879600"/>
            <a:ext cx="11836400" cy="2603500"/>
          </a:xfrm>
          <a:prstGeom prst="rect">
            <a:avLst/>
          </a:prstGeom>
          <a:effectLst>
            <a:outerShdw sx="100000" sy="100000" kx="0" ky="0" algn="b" rotWithShape="0" blurRad="25400" dist="38100" dir="2700000">
              <a:srgbClr val="6D625D">
                <a:alpha val="90000"/>
              </a:srgbClr>
            </a:outerShdw>
          </a:effectLst>
        </p:spPr>
        <p:txBody>
          <a:bodyPr anchor="b"/>
          <a:lstStyle>
            <a:lvl1pPr>
              <a:defRPr sz="8000">
                <a:solidFill>
                  <a:srgbClr val="BEA56D"/>
                </a:solidFill>
                <a:effectLst>
                  <a:outerShdw sx="100000" sy="100000" kx="0" ky="0" algn="b" rotWithShape="0" blurRad="38100" dist="25400" dir="1590000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/>
            <a:r>
              <a:t>Text názvu</a:t>
            </a:r>
          </a:p>
        </p:txBody>
      </p:sp>
      <p:sp>
        <p:nvSpPr>
          <p:cNvPr id="13" name="Text úrovně 1…"/>
          <p:cNvSpPr txBox="1"/>
          <p:nvPr>
            <p:ph type="body" sz="quarter" idx="1"/>
          </p:nvPr>
        </p:nvSpPr>
        <p:spPr>
          <a:xfrm>
            <a:off x="825500" y="5346700"/>
            <a:ext cx="11836400" cy="1854200"/>
          </a:xfrm>
          <a:prstGeom prst="rect">
            <a:avLst/>
          </a:prstGeom>
          <a:effectLst>
            <a:outerShdw sx="100000" sy="100000" kx="0" ky="0" algn="b" rotWithShape="0" blurRad="25400" dist="38100" dir="2700000">
              <a:srgbClr val="6D625D">
                <a:alpha val="90000"/>
              </a:srgbClr>
            </a:outerShdw>
          </a:effectLst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5200">
                <a:solidFill>
                  <a:srgbClr val="BEA56D"/>
                </a:solidFill>
                <a:effectLst>
                  <a:outerShdw sx="100000" sy="100000" kx="0" ky="0" algn="b" rotWithShape="0" blurRad="25400" dist="38100" dir="15900000">
                    <a:srgbClr val="000000">
                      <a:alpha val="90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 i="1" sz="5200">
                <a:solidFill>
                  <a:srgbClr val="BEA56D"/>
                </a:solidFill>
                <a:effectLst>
                  <a:outerShdw sx="100000" sy="100000" kx="0" ky="0" algn="b" rotWithShape="0" blurRad="25400" dist="38100" dir="15900000">
                    <a:srgbClr val="000000">
                      <a:alpha val="90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 i="1" sz="5200">
                <a:solidFill>
                  <a:srgbClr val="BEA56D"/>
                </a:solidFill>
                <a:effectLst>
                  <a:outerShdw sx="100000" sy="100000" kx="0" ky="0" algn="b" rotWithShape="0" blurRad="25400" dist="38100" dir="15900000">
                    <a:srgbClr val="000000">
                      <a:alpha val="90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 i="1" sz="5200">
                <a:solidFill>
                  <a:srgbClr val="BEA56D"/>
                </a:solidFill>
                <a:effectLst>
                  <a:outerShdw sx="100000" sy="100000" kx="0" ky="0" algn="b" rotWithShape="0" blurRad="25400" dist="38100" dir="15900000">
                    <a:srgbClr val="000000">
                      <a:alpha val="90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 i="1" sz="5200">
                <a:solidFill>
                  <a:srgbClr val="BEA56D"/>
                </a:solidFill>
                <a:effectLst>
                  <a:outerShdw sx="100000" sy="100000" kx="0" ky="0" algn="b" rotWithShape="0" blurRad="25400" dist="38100" dir="15900000">
                    <a:srgbClr val="000000">
                      <a:alpha val="90000"/>
                    </a:srgbClr>
                  </a:outerShdw>
                </a:effectLst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4" name="Číslo snímku"/>
          <p:cNvSpPr txBox="1"/>
          <p:nvPr>
            <p:ph type="sldNum" sz="quarter" idx="2"/>
          </p:nvPr>
        </p:nvSpPr>
        <p:spPr>
          <a:xfrm>
            <a:off x="6565899" y="9029699"/>
            <a:ext cx="342901" cy="355601"/>
          </a:xfrm>
          <a:prstGeom prst="rect">
            <a:avLst/>
          </a:prstGeom>
        </p:spPr>
        <p:txBody>
          <a:bodyPr anchor="ctr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–Josef Novák"/>
          <p:cNvSpPr txBox="1"/>
          <p:nvPr>
            <p:ph type="body" sz="quarter" idx="13"/>
          </p:nvPr>
        </p:nvSpPr>
        <p:spPr>
          <a:xfrm>
            <a:off x="1270000" y="6350000"/>
            <a:ext cx="10464800" cy="558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–Josef Novák</a:t>
            </a:r>
          </a:p>
        </p:txBody>
      </p:sp>
      <p:sp>
        <p:nvSpPr>
          <p:cNvPr id="96" name="„Sem napište citát.“"/>
          <p:cNvSpPr txBox="1"/>
          <p:nvPr>
            <p:ph type="body" sz="quarter" idx="14"/>
          </p:nvPr>
        </p:nvSpPr>
        <p:spPr>
          <a:xfrm>
            <a:off x="1270000" y="4292600"/>
            <a:ext cx="10464800" cy="6731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i="1" sz="4000"/>
            </a:lvl1pPr>
          </a:lstStyle>
          <a:p>
            <a:pPr/>
            <a:r>
              <a:t>„Sem napište citát.“ </a:t>
            </a:r>
          </a:p>
        </p:txBody>
      </p:sp>
      <p:sp>
        <p:nvSpPr>
          <p:cNvPr id="97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Obrázek"/>
          <p:cNvSpPr/>
          <p:nvPr>
            <p:ph type="pic" idx="13"/>
          </p:nvPr>
        </p:nvSpPr>
        <p:spPr>
          <a:xfrm>
            <a:off x="-850900" y="-12700"/>
            <a:ext cx="14699799" cy="9804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nitřní obá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08150108_3243x2163.jpeg"/>
          <p:cNvSpPr/>
          <p:nvPr>
            <p:ph type="pic" idx="13"/>
          </p:nvPr>
        </p:nvSpPr>
        <p:spPr>
          <a:xfrm>
            <a:off x="749300" y="101600"/>
            <a:ext cx="11480800" cy="765740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Text názvu"/>
          <p:cNvSpPr txBox="1"/>
          <p:nvPr>
            <p:ph type="title"/>
          </p:nvPr>
        </p:nvSpPr>
        <p:spPr>
          <a:xfrm>
            <a:off x="762000" y="7035800"/>
            <a:ext cx="11480800" cy="1346200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3" name="Text úrovně 1…"/>
          <p:cNvSpPr txBox="1"/>
          <p:nvPr>
            <p:ph type="body" sz="quarter" idx="1"/>
          </p:nvPr>
        </p:nvSpPr>
        <p:spPr>
          <a:xfrm>
            <a:off x="762000" y="8382000"/>
            <a:ext cx="11480800" cy="9525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i="1" sz="3600"/>
            </a:lvl1pPr>
            <a:lvl2pPr marL="0" indent="0" algn="ctr">
              <a:spcBef>
                <a:spcPts val="0"/>
              </a:spcBef>
              <a:buSzTx/>
              <a:buNone/>
              <a:defRPr i="1" sz="3600"/>
            </a:lvl2pPr>
            <a:lvl3pPr marL="0" indent="0" algn="ctr">
              <a:spcBef>
                <a:spcPts val="0"/>
              </a:spcBef>
              <a:buSzTx/>
              <a:buNone/>
              <a:defRPr i="1" sz="3600"/>
            </a:lvl3pPr>
            <a:lvl4pPr marL="0" indent="0" algn="ctr">
              <a:spcBef>
                <a:spcPts val="0"/>
              </a:spcBef>
              <a:buSzTx/>
              <a:buNone/>
              <a:defRPr i="1" sz="3600"/>
            </a:lvl4pPr>
            <a:lvl5pPr marL="0" indent="0" algn="ctr">
              <a:spcBef>
                <a:spcPts val="0"/>
              </a:spcBef>
              <a:buSzTx/>
              <a:buNone/>
              <a:defRPr i="1" sz="36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4" name="Číslo snímku"/>
          <p:cNvSpPr txBox="1"/>
          <p:nvPr>
            <p:ph type="sldNum" sz="quarter" idx="2"/>
          </p:nvPr>
        </p:nvSpPr>
        <p:spPr>
          <a:xfrm>
            <a:off x="6324599" y="9143999"/>
            <a:ext cx="342901" cy="355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– uprostř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názvu"/>
          <p:cNvSpPr txBox="1"/>
          <p:nvPr>
            <p:ph type="title"/>
          </p:nvPr>
        </p:nvSpPr>
        <p:spPr>
          <a:xfrm>
            <a:off x="762000" y="3606800"/>
            <a:ext cx="11480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2" name="Číslo snímku"/>
          <p:cNvSpPr txBox="1"/>
          <p:nvPr>
            <p:ph type="sldNum" sz="quarter" idx="2"/>
          </p:nvPr>
        </p:nvSpPr>
        <p:spPr>
          <a:xfrm>
            <a:off x="6324599" y="9016999"/>
            <a:ext cx="342901" cy="355601"/>
          </a:xfrm>
          <a:prstGeom prst="rect">
            <a:avLst/>
          </a:prstGeom>
        </p:spPr>
        <p:txBody>
          <a:bodyPr anchor="ctr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ky –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leatherbooktypeembellishgry.pdf" descr="leatherbooktypeembellishg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96906" y="5083509"/>
            <a:ext cx="1956621" cy="304801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108150108_3243x2163.jpeg"/>
          <p:cNvSpPr/>
          <p:nvPr>
            <p:ph type="pic" idx="13"/>
          </p:nvPr>
        </p:nvSpPr>
        <p:spPr>
          <a:xfrm>
            <a:off x="4572000" y="1587500"/>
            <a:ext cx="10207884" cy="680840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1" name="Text názvu"/>
          <p:cNvSpPr txBox="1"/>
          <p:nvPr>
            <p:ph type="title"/>
          </p:nvPr>
        </p:nvSpPr>
        <p:spPr>
          <a:xfrm>
            <a:off x="431800" y="1600200"/>
            <a:ext cx="6477000" cy="3175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 názvu</a:t>
            </a:r>
          </a:p>
        </p:txBody>
      </p:sp>
      <p:sp>
        <p:nvSpPr>
          <p:cNvPr id="42" name="Text úrovně 1…"/>
          <p:cNvSpPr txBox="1"/>
          <p:nvPr>
            <p:ph type="body" sz="quarter" idx="1"/>
          </p:nvPr>
        </p:nvSpPr>
        <p:spPr>
          <a:xfrm>
            <a:off x="431800" y="5715000"/>
            <a:ext cx="6464300" cy="2679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600"/>
            </a:lvl1pPr>
            <a:lvl2pPr marL="0" indent="0" algn="ctr">
              <a:spcBef>
                <a:spcPts val="0"/>
              </a:spcBef>
              <a:buSzTx/>
              <a:buNone/>
              <a:defRPr i="1" sz="3600"/>
            </a:lvl2pPr>
            <a:lvl3pPr marL="0" indent="0" algn="ctr">
              <a:spcBef>
                <a:spcPts val="0"/>
              </a:spcBef>
              <a:buSzTx/>
              <a:buNone/>
              <a:defRPr i="1" sz="3600"/>
            </a:lvl3pPr>
            <a:lvl4pPr marL="0" indent="0" algn="ctr">
              <a:spcBef>
                <a:spcPts val="0"/>
              </a:spcBef>
              <a:buSzTx/>
              <a:buNone/>
              <a:defRPr i="1" sz="3600"/>
            </a:lvl4pPr>
            <a:lvl5pPr marL="0" indent="0" algn="ctr">
              <a:spcBef>
                <a:spcPts val="0"/>
              </a:spcBef>
              <a:buSzTx/>
              <a:buNone/>
              <a:defRPr i="1" sz="36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9" name="Text úrovně 1…"/>
          <p:cNvSpPr txBox="1"/>
          <p:nvPr>
            <p:ph type="body" idx="1"/>
          </p:nvPr>
        </p:nvSpPr>
        <p:spPr>
          <a:xfrm>
            <a:off x="762000" y="2768600"/>
            <a:ext cx="11480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108150108_3243x2163.jpeg"/>
          <p:cNvSpPr/>
          <p:nvPr>
            <p:ph type="pic" idx="13"/>
          </p:nvPr>
        </p:nvSpPr>
        <p:spPr>
          <a:xfrm>
            <a:off x="4309329" y="2375525"/>
            <a:ext cx="10256493" cy="684082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8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9" name="Text úrovně 1…"/>
          <p:cNvSpPr txBox="1"/>
          <p:nvPr>
            <p:ph type="body" sz="half" idx="1"/>
          </p:nvPr>
        </p:nvSpPr>
        <p:spPr>
          <a:xfrm>
            <a:off x="762000" y="2362200"/>
            <a:ext cx="5334000" cy="6413500"/>
          </a:xfrm>
          <a:prstGeom prst="rect">
            <a:avLst/>
          </a:prstGeom>
        </p:spPr>
        <p:txBody>
          <a:bodyPr/>
          <a:lstStyle>
            <a:lvl1pPr marL="406400" indent="-406400">
              <a:spcBef>
                <a:spcPts val="4000"/>
              </a:spcBef>
              <a:buBlip>
                <a:blip r:embed="rId2"/>
              </a:buBlip>
              <a:defRPr sz="3200"/>
            </a:lvl1pPr>
            <a:lvl2pPr marL="812800" indent="-406400">
              <a:spcBef>
                <a:spcPts val="4000"/>
              </a:spcBef>
              <a:buBlip>
                <a:blip r:embed="rId2"/>
              </a:buBlip>
              <a:defRPr sz="3200"/>
            </a:lvl2pPr>
            <a:lvl3pPr marL="1219200" indent="-406400">
              <a:spcBef>
                <a:spcPts val="4000"/>
              </a:spcBef>
              <a:buBlip>
                <a:blip r:embed="rId2"/>
              </a:buBlip>
              <a:defRPr sz="3200"/>
            </a:lvl3pPr>
            <a:lvl4pPr marL="1625600" indent="-406400">
              <a:spcBef>
                <a:spcPts val="4000"/>
              </a:spcBef>
              <a:buBlip>
                <a:blip r:embed="rId2"/>
              </a:buBlip>
              <a:defRPr sz="3200"/>
            </a:lvl4pPr>
            <a:lvl5pPr marL="2032000" indent="-406400">
              <a:spcBef>
                <a:spcPts val="4000"/>
              </a:spcBef>
              <a:buBlip>
                <a:blip r:embed="rId2"/>
              </a:buBlip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0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ky –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Obrázek"/>
          <p:cNvSpPr/>
          <p:nvPr>
            <p:ph type="pic" idx="13"/>
          </p:nvPr>
        </p:nvSpPr>
        <p:spPr>
          <a:xfrm>
            <a:off x="-3564103" y="501345"/>
            <a:ext cx="12712701" cy="847905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Obrázek"/>
          <p:cNvSpPr/>
          <p:nvPr>
            <p:ph type="pic" sz="quarter" idx="14"/>
          </p:nvPr>
        </p:nvSpPr>
        <p:spPr>
          <a:xfrm>
            <a:off x="7378700" y="723900"/>
            <a:ext cx="4830485" cy="347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7" name="Obrázek"/>
          <p:cNvSpPr/>
          <p:nvPr>
            <p:ph type="pic" sz="half" idx="15"/>
          </p:nvPr>
        </p:nvSpPr>
        <p:spPr>
          <a:xfrm>
            <a:off x="6146800" y="3958166"/>
            <a:ext cx="7454900" cy="49699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úrovně 1…"/>
          <p:cNvSpPr txBox="1"/>
          <p:nvPr>
            <p:ph type="body" idx="1"/>
          </p:nvPr>
        </p:nvSpPr>
        <p:spPr>
          <a:xfrm>
            <a:off x="762000" y="723900"/>
            <a:ext cx="11480800" cy="829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" name="Text názvu"/>
          <p:cNvSpPr txBox="1"/>
          <p:nvPr>
            <p:ph type="title"/>
          </p:nvPr>
        </p:nvSpPr>
        <p:spPr>
          <a:xfrm>
            <a:off x="762000" y="381000"/>
            <a:ext cx="11480800" cy="152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6324599" y="9016999"/>
            <a:ext cx="342901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400" u="none">
          <a:solidFill>
            <a:srgbClr val="6C6963"/>
          </a:solidFill>
          <a:effectLst>
            <a:outerShdw sx="100000" sy="100000" kx="0" ky="0" algn="b" rotWithShape="0" blurRad="25400" dist="25400" dir="15900000">
              <a:srgbClr val="595650">
                <a:alpha val="33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533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1pPr>
      <a:lvl2pPr marL="1066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2pPr>
      <a:lvl3pPr marL="1600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3pPr>
      <a:lvl4pPr marL="2133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4pPr>
      <a:lvl5pPr marL="26670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5pPr>
      <a:lvl6pPr marL="3200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6pPr>
      <a:lvl7pPr marL="3733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7pPr>
      <a:lvl8pPr marL="4267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8pPr>
      <a:lvl9pPr marL="4800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30000"/>
        <a:buFontTx/>
        <a:buBlip>
          <a:blip r:embed="rId3"/>
        </a:buBlip>
        <a:tabLst/>
        <a:defRPr b="0" baseline="0" cap="none" i="0" spc="0" strike="noStrike" sz="4200" u="none">
          <a:solidFill>
            <a:srgbClr val="6C6963"/>
          </a:solidFill>
          <a:uFillTx/>
          <a:latin typeface="+mn-lt"/>
          <a:ea typeface="+mn-ea"/>
          <a:cs typeface="+mn-cs"/>
          <a:sym typeface="Baskervill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Baskervill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yntax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Syntax</a:t>
            </a:r>
          </a:p>
        </p:txBody>
      </p:sp>
      <p:sp>
        <p:nvSpPr>
          <p:cNvPr id="122" name="Kamila Kanická…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Kamila Kanická</a:t>
            </a:r>
          </a:p>
          <a:p>
            <a:pPr/>
            <a:r>
              <a:t>V1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yntax/skladba, větná skladba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b="1" i="1">
                <a:latin typeface="Gill Sans"/>
                <a:ea typeface="Gill Sans"/>
                <a:cs typeface="Gill Sans"/>
                <a:sym typeface="Gill Sans"/>
              </a:defRPr>
            </a:pPr>
            <a:r>
              <a:t>Syntax/skladba, větná skladba</a:t>
            </a:r>
          </a:p>
          <a:p>
            <a:pPr>
              <a:buBlip>
                <a:blip r:embed="rId2"/>
              </a:buBlip>
              <a:defRPr b="1" i="1" u="sng">
                <a:latin typeface="Gill Sans"/>
                <a:ea typeface="Gill Sans"/>
                <a:cs typeface="Gill Sans"/>
                <a:sym typeface="Gill Sans"/>
              </a:defRPr>
            </a:pPr>
            <a:r>
              <a:t>Definice:</a:t>
            </a:r>
            <a:r>
              <a:rPr b="0" u="none"/>
              <a:t>Jedná se o část mluvnice, která se věnuje skladbě věty (větné členy) a souvětí (souřadné, podřadné, počet vět, věta hlavní a vedlejší).</a:t>
            </a:r>
          </a:p>
          <a:p>
            <a:pPr>
              <a:buBlip>
                <a:blip r:embed="rId2"/>
              </a:buBlip>
              <a:defRPr b="1" i="1" u="sng">
                <a:latin typeface="Gill Sans"/>
                <a:ea typeface="Gill Sans"/>
                <a:cs typeface="Gill Sans"/>
                <a:sym typeface="Gill Sans"/>
              </a:defRPr>
            </a:pPr>
            <a:r>
              <a:t>Příklady:</a:t>
            </a:r>
            <a:r>
              <a:rPr u="none"/>
              <a:t> </a:t>
            </a:r>
            <a:endParaRPr u="none"/>
          </a:p>
          <a:p>
            <a:pPr>
              <a:buBlip>
                <a:blip r:embed="rId2"/>
              </a:buBlip>
              <a:defRPr>
                <a:latin typeface="Gill Sans"/>
                <a:ea typeface="Gill Sans"/>
                <a:cs typeface="Gill Sans"/>
                <a:sym typeface="Gill Sans"/>
              </a:defRPr>
            </a:pPr>
            <a:r>
              <a:t>Rozbor větných členů – podmět, přísudek, přívlastek, příslovečné určení, doplněk, předmět</a:t>
            </a:r>
          </a:p>
          <a:p>
            <a:pPr>
              <a:buBlip>
                <a:blip r:embed="rId2"/>
              </a:buBlip>
              <a:defRPr>
                <a:latin typeface="Gill Sans"/>
                <a:ea typeface="Gill Sans"/>
                <a:cs typeface="Gill Sans"/>
                <a:sym typeface="Gill Sans"/>
              </a:defRPr>
            </a:pPr>
            <a:r>
              <a:t>Rozbor souvětí- věta hlavní, vedlejší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5.png"/></Relationships>

</file>

<file path=ppt/theme/theme1.xml><?xml version="1.0" encoding="utf-8"?>
<a:theme xmlns:a="http://schemas.openxmlformats.org/drawingml/2006/main" xmlns:r="http://schemas.openxmlformats.org/officeDocument/2006/relationships" name="LeatherBook">
  <a:themeElements>
    <a:clrScheme name="LeatherBook">
      <a:dk1>
        <a:srgbClr val="6C6963"/>
      </a:dk1>
      <a:lt1>
        <a:srgbClr val="092C6C"/>
      </a:lt1>
      <a:dk2>
        <a:srgbClr val="4D5459"/>
      </a:dk2>
      <a:lt2>
        <a:srgbClr val="D8DBDF"/>
      </a:lt2>
      <a:accent1>
        <a:srgbClr val="5B7376"/>
      </a:accent1>
      <a:accent2>
        <a:srgbClr val="9B9E5B"/>
      </a:accent2>
      <a:accent3>
        <a:srgbClr val="CC943D"/>
      </a:accent3>
      <a:accent4>
        <a:srgbClr val="A55A01"/>
      </a:accent4>
      <a:accent5>
        <a:srgbClr val="9D3320"/>
      </a:accent5>
      <a:accent6>
        <a:srgbClr val="83525A"/>
      </a:accent6>
      <a:hlink>
        <a:srgbClr val="0000FF"/>
      </a:hlink>
      <a:folHlink>
        <a:srgbClr val="FF00FF"/>
      </a:folHlink>
    </a:clrScheme>
    <a:fontScheme name="LeatherBook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Leather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12700" dir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2EBDB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A49E92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6C6963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LeatherBook">
  <a:themeElements>
    <a:clrScheme name="LeatherBook">
      <a:dk1>
        <a:srgbClr val="000000"/>
      </a:dk1>
      <a:lt1>
        <a:srgbClr val="FFFFFF"/>
      </a:lt1>
      <a:dk2>
        <a:srgbClr val="4D5459"/>
      </a:dk2>
      <a:lt2>
        <a:srgbClr val="D8DBDF"/>
      </a:lt2>
      <a:accent1>
        <a:srgbClr val="5B7376"/>
      </a:accent1>
      <a:accent2>
        <a:srgbClr val="9B9E5B"/>
      </a:accent2>
      <a:accent3>
        <a:srgbClr val="CC943D"/>
      </a:accent3>
      <a:accent4>
        <a:srgbClr val="A55A01"/>
      </a:accent4>
      <a:accent5>
        <a:srgbClr val="9D3320"/>
      </a:accent5>
      <a:accent6>
        <a:srgbClr val="83525A"/>
      </a:accent6>
      <a:hlink>
        <a:srgbClr val="0000FF"/>
      </a:hlink>
      <a:folHlink>
        <a:srgbClr val="FF00FF"/>
      </a:folHlink>
    </a:clrScheme>
    <a:fontScheme name="LeatherBook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Leather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12700" dir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2EBDB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A49E92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6C6963"/>
            </a:solidFill>
            <a:effectLst/>
            <a:uFillTx/>
            <a:latin typeface="+mn-lt"/>
            <a:ea typeface="+mn-ea"/>
            <a:cs typeface="+mn-cs"/>
            <a:sym typeface="Baskervil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